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7" r:id="rId5"/>
    <p:sldId id="258" r:id="rId6"/>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Hambleton" initials="KH" lastIdx="1" clrIdx="0">
    <p:extLst>
      <p:ext uri="{19B8F6BF-5375-455C-9EA6-DF929625EA0E}">
        <p15:presenceInfo xmlns:p15="http://schemas.microsoft.com/office/powerpoint/2012/main" userId="Karen Hamble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9933FF"/>
    <a:srgbClr val="CC0099"/>
    <a:srgbClr val="9999FF"/>
    <a:srgbClr val="FFCCFF"/>
    <a:srgbClr val="FFFFCC"/>
    <a:srgbClr val="FF99FF"/>
    <a:srgbClr val="FFFF99"/>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3119" autoAdjust="0"/>
  </p:normalViewPr>
  <p:slideViewPr>
    <p:cSldViewPr>
      <p:cViewPr varScale="1">
        <p:scale>
          <a:sx n="50" d="100"/>
          <a:sy n="50" d="100"/>
        </p:scale>
        <p:origin x="2048" y="5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Hambleton" userId="4ba7ec75-eb34-40af-af4a-b76349000f53" providerId="ADAL" clId="{1A56AEC7-A523-437D-ABBC-846C52506C83}"/>
    <pc:docChg chg="undo custSel modSld">
      <pc:chgData name="Karen Hambleton" userId="4ba7ec75-eb34-40af-af4a-b76349000f53" providerId="ADAL" clId="{1A56AEC7-A523-437D-ABBC-846C52506C83}" dt="2024-09-27T11:27:28.889" v="2270" actId="20577"/>
      <pc:docMkLst>
        <pc:docMk/>
      </pc:docMkLst>
      <pc:sldChg chg="addSp modSp mod">
        <pc:chgData name="Karen Hambleton" userId="4ba7ec75-eb34-40af-af4a-b76349000f53" providerId="ADAL" clId="{1A56AEC7-A523-437D-ABBC-846C52506C83}" dt="2024-09-27T11:24:43.429" v="2136" actId="1076"/>
        <pc:sldMkLst>
          <pc:docMk/>
          <pc:sldMk cId="445774386" sldId="257"/>
        </pc:sldMkLst>
        <pc:spChg chg="mod">
          <ac:chgData name="Karen Hambleton" userId="4ba7ec75-eb34-40af-af4a-b76349000f53" providerId="ADAL" clId="{1A56AEC7-A523-437D-ABBC-846C52506C83}" dt="2024-09-27T10:34:38.257" v="1601" actId="255"/>
          <ac:spMkLst>
            <pc:docMk/>
            <pc:sldMk cId="445774386" sldId="257"/>
            <ac:spMk id="7" creationId="{8D38A0F3-60EB-4C2B-9AE1-F08FE4882EDE}"/>
          </ac:spMkLst>
        </pc:spChg>
        <pc:spChg chg="mod">
          <ac:chgData name="Karen Hambleton" userId="4ba7ec75-eb34-40af-af4a-b76349000f53" providerId="ADAL" clId="{1A56AEC7-A523-437D-ABBC-846C52506C83}" dt="2024-09-27T10:35:50.168" v="1624" actId="14100"/>
          <ac:spMkLst>
            <pc:docMk/>
            <pc:sldMk cId="445774386" sldId="257"/>
            <ac:spMk id="8" creationId="{00000000-0000-0000-0000-000000000000}"/>
          </ac:spMkLst>
        </pc:spChg>
        <pc:spChg chg="mod">
          <ac:chgData name="Karen Hambleton" userId="4ba7ec75-eb34-40af-af4a-b76349000f53" providerId="ADAL" clId="{1A56AEC7-A523-437D-ABBC-846C52506C83}" dt="2024-09-27T10:35:55.441" v="1625" actId="1076"/>
          <ac:spMkLst>
            <pc:docMk/>
            <pc:sldMk cId="445774386" sldId="257"/>
            <ac:spMk id="10" creationId="{00000000-0000-0000-0000-000000000000}"/>
          </ac:spMkLst>
        </pc:spChg>
        <pc:spChg chg="mod">
          <ac:chgData name="Karen Hambleton" userId="4ba7ec75-eb34-40af-af4a-b76349000f53" providerId="ADAL" clId="{1A56AEC7-A523-437D-ABBC-846C52506C83}" dt="2024-09-27T10:36:58.112" v="1665" actId="20577"/>
          <ac:spMkLst>
            <pc:docMk/>
            <pc:sldMk cId="445774386" sldId="257"/>
            <ac:spMk id="17" creationId="{F2C55595-8976-4769-85A6-32426B7E65B2}"/>
          </ac:spMkLst>
        </pc:spChg>
        <pc:spChg chg="mod">
          <ac:chgData name="Karen Hambleton" userId="4ba7ec75-eb34-40af-af4a-b76349000f53" providerId="ADAL" clId="{1A56AEC7-A523-437D-ABBC-846C52506C83}" dt="2024-09-27T10:34:57.162" v="1607" actId="20577"/>
          <ac:spMkLst>
            <pc:docMk/>
            <pc:sldMk cId="445774386" sldId="257"/>
            <ac:spMk id="33" creationId="{C4111588-550D-426C-9485-7C16A4223305}"/>
          </ac:spMkLst>
        </pc:spChg>
        <pc:picChg chg="add mod">
          <ac:chgData name="Karen Hambleton" userId="4ba7ec75-eb34-40af-af4a-b76349000f53" providerId="ADAL" clId="{1A56AEC7-A523-437D-ABBC-846C52506C83}" dt="2024-09-27T11:24:43.429" v="2136" actId="1076"/>
          <ac:picMkLst>
            <pc:docMk/>
            <pc:sldMk cId="445774386" sldId="257"/>
            <ac:picMk id="5" creationId="{C4676A7C-1C56-4E47-AC17-3E29568694F0}"/>
          </ac:picMkLst>
        </pc:picChg>
        <pc:picChg chg="mod">
          <ac:chgData name="Karen Hambleton" userId="4ba7ec75-eb34-40af-af4a-b76349000f53" providerId="ADAL" clId="{1A56AEC7-A523-437D-ABBC-846C52506C83}" dt="2024-09-27T10:34:59.952" v="1608" actId="1076"/>
          <ac:picMkLst>
            <pc:docMk/>
            <pc:sldMk cId="445774386" sldId="257"/>
            <ac:picMk id="6" creationId="{E3FC66AB-14A7-42BE-A9FE-E02D5B7250C6}"/>
          </ac:picMkLst>
        </pc:picChg>
        <pc:picChg chg="add mod">
          <ac:chgData name="Karen Hambleton" userId="4ba7ec75-eb34-40af-af4a-b76349000f53" providerId="ADAL" clId="{1A56AEC7-A523-437D-ABBC-846C52506C83}" dt="2024-09-27T10:25:30.371" v="881" actId="1076"/>
          <ac:picMkLst>
            <pc:docMk/>
            <pc:sldMk cId="445774386" sldId="257"/>
            <ac:picMk id="11" creationId="{C80469C5-336E-43D6-8BFE-CF5224AFE702}"/>
          </ac:picMkLst>
        </pc:picChg>
        <pc:picChg chg="add mod">
          <ac:chgData name="Karen Hambleton" userId="4ba7ec75-eb34-40af-af4a-b76349000f53" providerId="ADAL" clId="{1A56AEC7-A523-437D-ABBC-846C52506C83}" dt="2024-09-27T11:24:38.833" v="2135" actId="1076"/>
          <ac:picMkLst>
            <pc:docMk/>
            <pc:sldMk cId="445774386" sldId="257"/>
            <ac:picMk id="2050" creationId="{8F6E4027-CCFA-40A1-9A3A-5FC953C9E2DD}"/>
          </ac:picMkLst>
        </pc:picChg>
      </pc:sldChg>
      <pc:sldChg chg="addSp delSp modSp mod">
        <pc:chgData name="Karen Hambleton" userId="4ba7ec75-eb34-40af-af4a-b76349000f53" providerId="ADAL" clId="{1A56AEC7-A523-437D-ABBC-846C52506C83}" dt="2024-09-27T11:27:28.889" v="2270" actId="20577"/>
        <pc:sldMkLst>
          <pc:docMk/>
          <pc:sldMk cId="2915598420" sldId="258"/>
        </pc:sldMkLst>
        <pc:spChg chg="del mod">
          <ac:chgData name="Karen Hambleton" userId="4ba7ec75-eb34-40af-af4a-b76349000f53" providerId="ADAL" clId="{1A56AEC7-A523-437D-ABBC-846C52506C83}" dt="2024-09-27T10:37:36.876" v="1675" actId="478"/>
          <ac:spMkLst>
            <pc:docMk/>
            <pc:sldMk cId="2915598420" sldId="258"/>
            <ac:spMk id="7" creationId="{8D38A0F3-60EB-4C2B-9AE1-F08FE4882EDE}"/>
          </ac:spMkLst>
        </pc:spChg>
        <pc:spChg chg="del mod">
          <ac:chgData name="Karen Hambleton" userId="4ba7ec75-eb34-40af-af4a-b76349000f53" providerId="ADAL" clId="{1A56AEC7-A523-437D-ABBC-846C52506C83}" dt="2024-09-27T11:26:48.062" v="2155" actId="478"/>
          <ac:spMkLst>
            <pc:docMk/>
            <pc:sldMk cId="2915598420" sldId="258"/>
            <ac:spMk id="8" creationId="{00000000-0000-0000-0000-000000000000}"/>
          </ac:spMkLst>
        </pc:spChg>
        <pc:spChg chg="del">
          <ac:chgData name="Karen Hambleton" userId="4ba7ec75-eb34-40af-af4a-b76349000f53" providerId="ADAL" clId="{1A56AEC7-A523-437D-ABBC-846C52506C83}" dt="2024-09-27T11:26:47.068" v="2154" actId="478"/>
          <ac:spMkLst>
            <pc:docMk/>
            <pc:sldMk cId="2915598420" sldId="258"/>
            <ac:spMk id="10" creationId="{00000000-0000-0000-0000-000000000000}"/>
          </ac:spMkLst>
        </pc:spChg>
        <pc:spChg chg="add mod">
          <ac:chgData name="Karen Hambleton" userId="4ba7ec75-eb34-40af-af4a-b76349000f53" providerId="ADAL" clId="{1A56AEC7-A523-437D-ABBC-846C52506C83}" dt="2024-09-27T11:23:23.673" v="2112" actId="20577"/>
          <ac:spMkLst>
            <pc:docMk/>
            <pc:sldMk cId="2915598420" sldId="258"/>
            <ac:spMk id="13" creationId="{9886C88E-0F2C-40F7-A17B-BFD29A68B2F3}"/>
          </ac:spMkLst>
        </pc:spChg>
        <pc:spChg chg="mod">
          <ac:chgData name="Karen Hambleton" userId="4ba7ec75-eb34-40af-af4a-b76349000f53" providerId="ADAL" clId="{1A56AEC7-A523-437D-ABBC-846C52506C83}" dt="2024-09-27T11:27:28.889" v="2270" actId="20577"/>
          <ac:spMkLst>
            <pc:docMk/>
            <pc:sldMk cId="2915598420" sldId="258"/>
            <ac:spMk id="17" creationId="{F2C55595-8976-4769-85A6-32426B7E65B2}"/>
          </ac:spMkLst>
        </pc:spChg>
        <pc:spChg chg="del mod">
          <ac:chgData name="Karen Hambleton" userId="4ba7ec75-eb34-40af-af4a-b76349000f53" providerId="ADAL" clId="{1A56AEC7-A523-437D-ABBC-846C52506C83}" dt="2024-09-27T10:21:05.378" v="362" actId="478"/>
          <ac:spMkLst>
            <pc:docMk/>
            <pc:sldMk cId="2915598420" sldId="258"/>
            <ac:spMk id="33" creationId="{C4111588-550D-426C-9485-7C16A4223305}"/>
          </ac:spMkLst>
        </pc:spChg>
        <pc:picChg chg="add mod">
          <ac:chgData name="Karen Hambleton" userId="4ba7ec75-eb34-40af-af4a-b76349000f53" providerId="ADAL" clId="{1A56AEC7-A523-437D-ABBC-846C52506C83}" dt="2024-09-27T10:25:22.573" v="879" actId="1076"/>
          <ac:picMkLst>
            <pc:docMk/>
            <pc:sldMk cId="2915598420" sldId="258"/>
            <ac:picMk id="5" creationId="{C283C608-07A5-4901-B679-6E8883BBD268}"/>
          </ac:picMkLst>
        </pc:picChg>
        <pc:picChg chg="del">
          <ac:chgData name="Karen Hambleton" userId="4ba7ec75-eb34-40af-af4a-b76349000f53" providerId="ADAL" clId="{1A56AEC7-A523-437D-ABBC-846C52506C83}" dt="2024-09-27T10:21:30.359" v="408" actId="478"/>
          <ac:picMkLst>
            <pc:docMk/>
            <pc:sldMk cId="2915598420" sldId="258"/>
            <ac:picMk id="6" creationId="{E3FC66AB-14A7-42BE-A9FE-E02D5B7250C6}"/>
          </ac:picMkLst>
        </pc:picChg>
        <pc:picChg chg="add mod">
          <ac:chgData name="Karen Hambleton" userId="4ba7ec75-eb34-40af-af4a-b76349000f53" providerId="ADAL" clId="{1A56AEC7-A523-437D-ABBC-846C52506C83}" dt="2024-09-27T11:24:13.270" v="2125" actId="1076"/>
          <ac:picMkLst>
            <pc:docMk/>
            <pc:sldMk cId="2915598420" sldId="258"/>
            <ac:picMk id="11" creationId="{5128BB24-92CD-4BEE-944B-DE65037A5AB4}"/>
          </ac:picMkLst>
        </pc:picChg>
        <pc:picChg chg="add mod">
          <ac:chgData name="Karen Hambleton" userId="4ba7ec75-eb34-40af-af4a-b76349000f53" providerId="ADAL" clId="{1A56AEC7-A523-437D-ABBC-846C52506C83}" dt="2024-09-27T11:23:43.817" v="2119" actId="1076"/>
          <ac:picMkLst>
            <pc:docMk/>
            <pc:sldMk cId="2915598420" sldId="258"/>
            <ac:picMk id="14" creationId="{C5375977-98A8-43E6-A681-AE17297CF1A6}"/>
          </ac:picMkLst>
        </pc:picChg>
        <pc:picChg chg="add mod">
          <ac:chgData name="Karen Hambleton" userId="4ba7ec75-eb34-40af-af4a-b76349000f53" providerId="ADAL" clId="{1A56AEC7-A523-437D-ABBC-846C52506C83}" dt="2024-09-27T11:23:41.202" v="2118" actId="1076"/>
          <ac:picMkLst>
            <pc:docMk/>
            <pc:sldMk cId="2915598420" sldId="258"/>
            <ac:picMk id="16" creationId="{5C9EC48D-47DD-4A42-A1B8-FF153464D29D}"/>
          </ac:picMkLst>
        </pc:picChg>
        <pc:picChg chg="add mod">
          <ac:chgData name="Karen Hambleton" userId="4ba7ec75-eb34-40af-af4a-b76349000f53" providerId="ADAL" clId="{1A56AEC7-A523-437D-ABBC-846C52506C83}" dt="2024-09-27T11:23:22.237" v="2111" actId="1076"/>
          <ac:picMkLst>
            <pc:docMk/>
            <pc:sldMk cId="2915598420" sldId="258"/>
            <ac:picMk id="19" creationId="{F7C2D274-4D9D-4578-A312-6C28848212B0}"/>
          </ac:picMkLst>
        </pc:picChg>
        <pc:picChg chg="add mod">
          <ac:chgData name="Karen Hambleton" userId="4ba7ec75-eb34-40af-af4a-b76349000f53" providerId="ADAL" clId="{1A56AEC7-A523-437D-ABBC-846C52506C83}" dt="2024-09-27T11:23:35.713" v="2115" actId="1076"/>
          <ac:picMkLst>
            <pc:docMk/>
            <pc:sldMk cId="2915598420" sldId="258"/>
            <ac:picMk id="21" creationId="{89254BF2-44B8-4B4D-84FA-C2B50B739DDC}"/>
          </ac:picMkLst>
        </pc:picChg>
        <pc:picChg chg="add mod">
          <ac:chgData name="Karen Hambleton" userId="4ba7ec75-eb34-40af-af4a-b76349000f53" providerId="ADAL" clId="{1A56AEC7-A523-437D-ABBC-846C52506C83}" dt="2024-09-27T11:23:37.025" v="2116" actId="1076"/>
          <ac:picMkLst>
            <pc:docMk/>
            <pc:sldMk cId="2915598420" sldId="258"/>
            <ac:picMk id="23" creationId="{82DE4A87-9918-4E26-8890-B1AED7AD1ED9}"/>
          </ac:picMkLst>
        </pc:picChg>
        <pc:picChg chg="add mod">
          <ac:chgData name="Karen Hambleton" userId="4ba7ec75-eb34-40af-af4a-b76349000f53" providerId="ADAL" clId="{1A56AEC7-A523-437D-ABBC-846C52506C83}" dt="2024-09-27T11:23:39.061" v="2117" actId="1076"/>
          <ac:picMkLst>
            <pc:docMk/>
            <pc:sldMk cId="2915598420" sldId="258"/>
            <ac:picMk id="1026" creationId="{F6C940FF-F9CB-4C70-AD13-FD9DE1CA2AA1}"/>
          </ac:picMkLst>
        </pc:picChg>
        <pc:picChg chg="add mod">
          <ac:chgData name="Karen Hambleton" userId="4ba7ec75-eb34-40af-af4a-b76349000f53" providerId="ADAL" clId="{1A56AEC7-A523-437D-ABBC-846C52506C83}" dt="2024-09-27T11:23:45.893" v="2120" actId="1076"/>
          <ac:picMkLst>
            <pc:docMk/>
            <pc:sldMk cId="2915598420" sldId="258"/>
            <ac:picMk id="1027" creationId="{D3BFC88B-4D96-4F4C-8FB3-C5C73405DEF4}"/>
          </ac:picMkLst>
        </pc:picChg>
        <pc:picChg chg="add mod">
          <ac:chgData name="Karen Hambleton" userId="4ba7ec75-eb34-40af-af4a-b76349000f53" providerId="ADAL" clId="{1A56AEC7-A523-437D-ABBC-846C52506C83}" dt="2024-09-27T11:23:48.249" v="2121" actId="1076"/>
          <ac:picMkLst>
            <pc:docMk/>
            <pc:sldMk cId="2915598420" sldId="258"/>
            <ac:picMk id="1028" creationId="{5C5E5E71-B9A7-4CD5-8E58-1677EA598CBD}"/>
          </ac:picMkLst>
        </pc:picChg>
        <pc:picChg chg="add mod">
          <ac:chgData name="Karen Hambleton" userId="4ba7ec75-eb34-40af-af4a-b76349000f53" providerId="ADAL" clId="{1A56AEC7-A523-437D-ABBC-846C52506C83}" dt="2024-09-27T11:23:51.510" v="2122" actId="1076"/>
          <ac:picMkLst>
            <pc:docMk/>
            <pc:sldMk cId="2915598420" sldId="258"/>
            <ac:picMk id="1029" creationId="{39755368-CB6C-4017-BFAB-142234D7162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5F8297F-707A-4C6B-9367-A0E50AEB7A67}" type="datetimeFigureOut">
              <a:rPr lang="en-GB" smtClean="0"/>
              <a:t>27/09/2024</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33D6D6-44BE-4ACA-B020-2144CE28B6F4}" type="slidenum">
              <a:rPr lang="en-GB" smtClean="0"/>
              <a:t>‹#›</a:t>
            </a:fld>
            <a:endParaRPr lang="en-GB"/>
          </a:p>
        </p:txBody>
      </p:sp>
    </p:spTree>
    <p:extLst>
      <p:ext uri="{BB962C8B-B14F-4D97-AF65-F5344CB8AC3E}">
        <p14:creationId xmlns:p14="http://schemas.microsoft.com/office/powerpoint/2010/main" val="269521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1</a:t>
            </a:fld>
            <a:endParaRPr lang="en-GB" dirty="0"/>
          </a:p>
        </p:txBody>
      </p:sp>
    </p:spTree>
    <p:extLst>
      <p:ext uri="{BB962C8B-B14F-4D97-AF65-F5344CB8AC3E}">
        <p14:creationId xmlns:p14="http://schemas.microsoft.com/office/powerpoint/2010/main" val="228854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2</a:t>
            </a:fld>
            <a:endParaRPr lang="en-GB" dirty="0"/>
          </a:p>
        </p:txBody>
      </p:sp>
    </p:spTree>
    <p:extLst>
      <p:ext uri="{BB962C8B-B14F-4D97-AF65-F5344CB8AC3E}">
        <p14:creationId xmlns:p14="http://schemas.microsoft.com/office/powerpoint/2010/main" val="2775413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03703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41983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48DC6-610F-4C6D-B249-E1E4DD1090C7}"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42759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48DC6-610F-4C6D-B249-E1E4DD1090C7}"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381480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48DC6-610F-4C6D-B249-E1E4DD1090C7}" type="datetimeFigureOut">
              <a:rPr lang="en-GB" smtClean="0"/>
              <a:t>27/09/2024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79307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48DC6-610F-4C6D-B249-E1E4DD1090C7}" type="datetimeFigureOut">
              <a:rPr lang="en-GB" smtClean="0"/>
              <a:t>27/09/2024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6993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48DC6-610F-4C6D-B249-E1E4DD1090C7}" type="datetimeFigureOut">
              <a:rPr lang="en-GB" smtClean="0"/>
              <a:t>27/09/2024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129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3847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3094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9821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252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CB48DC6-610F-4C6D-B249-E1E4DD1090C7}" type="datetimeFigureOut">
              <a:rPr lang="en-GB" smtClean="0"/>
              <a:t>27/09/2024</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2E176AA-1179-499B-9B22-3137002D0890}" type="slidenum">
              <a:rPr lang="en-GB" smtClean="0"/>
              <a:t>‹#›</a:t>
            </a:fld>
            <a:endParaRPr lang="en-GB"/>
          </a:p>
        </p:txBody>
      </p:sp>
    </p:spTree>
    <p:extLst>
      <p:ext uri="{BB962C8B-B14F-4D97-AF65-F5344CB8AC3E}">
        <p14:creationId xmlns:p14="http://schemas.microsoft.com/office/powerpoint/2010/main" val="26313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youtube.com/watch?v=xxCJxr1LT1M" TargetMode="External"/><Relationship Id="rId3" Type="http://schemas.openxmlformats.org/officeDocument/2006/relationships/image" Target="../media/image1.jpg"/><Relationship Id="rId7" Type="http://schemas.openxmlformats.org/officeDocument/2006/relationships/hyperlink" Target="https://singinghands.co.uk/about/what-is-makaton/" TargetMode="External"/><Relationship Id="rId12"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publicdomainpictures.net/view-image.php?image=354180&amp;picture=" TargetMode="External"/><Relationship Id="rId11" Type="http://schemas.openxmlformats.org/officeDocument/2006/relationships/image" Target="../media/image5.jpeg"/><Relationship Id="rId5" Type="http://schemas.openxmlformats.org/officeDocument/2006/relationships/image" Target="../media/image3.jpg"/><Relationship Id="rId10" Type="http://schemas.openxmlformats.org/officeDocument/2006/relationships/image" Target="../media/image4.png"/><Relationship Id="rId4" Type="http://schemas.openxmlformats.org/officeDocument/2006/relationships/image" Target="../media/image2.emf"/><Relationship Id="rId9" Type="http://schemas.openxmlformats.org/officeDocument/2006/relationships/hyperlink" Target="https://www.youtube.com/watch?v=TgvLOjUAxXs"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jpeg"/><Relationship Id="rId3" Type="http://schemas.openxmlformats.org/officeDocument/2006/relationships/image" Target="../media/image2.emf"/><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4.png"/><Relationship Id="rId9" Type="http://schemas.openxmlformats.org/officeDocument/2006/relationships/image" Target="../media/image11.jpeg"/><Relationship Id="rId1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40843" y="-24792"/>
            <a:ext cx="5899950" cy="1077218"/>
          </a:xfrm>
          <a:prstGeom prst="rect">
            <a:avLst/>
          </a:prstGeom>
          <a:noFill/>
        </p:spPr>
        <p:txBody>
          <a:bodyPr wrap="square" rtlCol="0">
            <a:spAutoFit/>
          </a:bodyPr>
          <a:lstStyle/>
          <a:p>
            <a:pPr algn="ctr"/>
            <a:r>
              <a:rPr lang="en-GB" sz="3200" b="1" dirty="0">
                <a:solidFill>
                  <a:srgbClr val="00B050"/>
                </a:solidFill>
              </a:rPr>
              <a:t>Languages Day </a:t>
            </a:r>
          </a:p>
          <a:p>
            <a:pPr algn="ctr"/>
            <a:r>
              <a:rPr lang="en-GB" sz="3200" b="1" dirty="0">
                <a:solidFill>
                  <a:srgbClr val="00B050"/>
                </a:solidFill>
              </a:rPr>
              <a:t>25.09.2024</a:t>
            </a:r>
          </a:p>
        </p:txBody>
      </p:sp>
      <p:sp>
        <p:nvSpPr>
          <p:cNvPr id="8" name="Rectangle 7"/>
          <p:cNvSpPr/>
          <p:nvPr/>
        </p:nvSpPr>
        <p:spPr>
          <a:xfrm>
            <a:off x="-1643" y="8812406"/>
            <a:ext cx="6851521" cy="33159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54450" y="8778147"/>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893" y="66214"/>
            <a:ext cx="1484783" cy="841785"/>
          </a:xfrm>
          <a:prstGeom prst="rect">
            <a:avLst/>
          </a:prstGeom>
          <a:noFill/>
          <a:ln>
            <a:noFill/>
          </a:ln>
        </p:spPr>
      </p:pic>
      <p:sp>
        <p:nvSpPr>
          <p:cNvPr id="7" name="TextBox 6">
            <a:extLst>
              <a:ext uri="{FF2B5EF4-FFF2-40B4-BE49-F238E27FC236}">
                <a16:creationId xmlns:a16="http://schemas.microsoft.com/office/drawing/2014/main" id="{8D38A0F3-60EB-4C2B-9AE1-F08FE4882EDE}"/>
              </a:ext>
            </a:extLst>
          </p:cNvPr>
          <p:cNvSpPr txBox="1"/>
          <p:nvPr/>
        </p:nvSpPr>
        <p:spPr>
          <a:xfrm>
            <a:off x="96252" y="1077034"/>
            <a:ext cx="6655727" cy="1692771"/>
          </a:xfrm>
          <a:prstGeom prst="rect">
            <a:avLst/>
          </a:prstGeom>
          <a:noFill/>
          <a:ln w="57150">
            <a:solidFill>
              <a:srgbClr val="00B050"/>
            </a:solidFill>
          </a:ln>
        </p:spPr>
        <p:txBody>
          <a:bodyPr wrap="square" rtlCol="0">
            <a:spAutoFit/>
          </a:bodyPr>
          <a:lstStyle/>
          <a:p>
            <a:pPr algn="just"/>
            <a:r>
              <a:rPr lang="en-GB" sz="1300" dirty="0"/>
              <a:t>I think we would all agree in the power of language….it enables communication, sharing of information and the expression of thoughts and emotions. ‘Knowledge of languages is the doorway to wisdom’ and that is why we feel so privileged to have a school community that is language rich and understands the importance of learning a language. Not only that…enjoy learning other languages and engages with the culture and communities that those languages come from.  We are also very lucky that we have a language leader in Ms Harrison who is inspirational and creative in engaging staff, children and the wider community in the love of language and staff who can teach quality language lessons. </a:t>
            </a:r>
            <a:endParaRPr lang="en-GB" sz="1300" dirty="0">
              <a:latin typeface="+mj-lt"/>
            </a:endParaRPr>
          </a:p>
        </p:txBody>
      </p:sp>
      <p:sp>
        <p:nvSpPr>
          <p:cNvPr id="33" name="TextBox 32">
            <a:extLst>
              <a:ext uri="{FF2B5EF4-FFF2-40B4-BE49-F238E27FC236}">
                <a16:creationId xmlns:a16="http://schemas.microsoft.com/office/drawing/2014/main" id="{C4111588-550D-426C-9485-7C16A4223305}"/>
              </a:ext>
            </a:extLst>
          </p:cNvPr>
          <p:cNvSpPr txBox="1"/>
          <p:nvPr/>
        </p:nvSpPr>
        <p:spPr>
          <a:xfrm>
            <a:off x="104267" y="2865792"/>
            <a:ext cx="6655727" cy="2369880"/>
          </a:xfrm>
          <a:prstGeom prst="rect">
            <a:avLst/>
          </a:prstGeom>
          <a:noFill/>
          <a:ln w="57150">
            <a:solidFill>
              <a:srgbClr val="00B050"/>
            </a:solidFill>
          </a:ln>
        </p:spPr>
        <p:txBody>
          <a:bodyPr wrap="square" rtlCol="0">
            <a:spAutoFit/>
          </a:bodyPr>
          <a:lstStyle/>
          <a:p>
            <a:r>
              <a:rPr lang="en-GB" b="1" dirty="0"/>
              <a:t>Did you know…..?</a:t>
            </a:r>
          </a:p>
          <a:p>
            <a:pPr marL="285750" indent="-285750">
              <a:buFont typeface="Arial" panose="020B0604020202020204" pitchFamily="34" charset="0"/>
              <a:buChar char="•"/>
            </a:pPr>
            <a:r>
              <a:rPr lang="en-GB" sz="1300" dirty="0"/>
              <a:t>Ms Harrison is fluent in Spanish, with a Spanish husband and regular visits to Spain.</a:t>
            </a:r>
          </a:p>
          <a:p>
            <a:pPr marL="285750" indent="-285750">
              <a:buFont typeface="Arial" panose="020B0604020202020204" pitchFamily="34" charset="0"/>
              <a:buChar char="•"/>
            </a:pPr>
            <a:r>
              <a:rPr lang="en-GB" sz="1300" dirty="0"/>
              <a:t>Lawn has 17 different languages!</a:t>
            </a:r>
          </a:p>
          <a:p>
            <a:pPr marL="285750" indent="-285750">
              <a:buFont typeface="Arial" panose="020B0604020202020204" pitchFamily="34" charset="0"/>
              <a:buChar char="•"/>
            </a:pPr>
            <a:r>
              <a:rPr lang="en-GB" sz="1300" dirty="0"/>
              <a:t>Our Modern Foreign Language taught in school is Spanish</a:t>
            </a:r>
          </a:p>
          <a:p>
            <a:pPr marL="285750" indent="-285750">
              <a:buFont typeface="Arial" panose="020B0604020202020204" pitchFamily="34" charset="0"/>
              <a:buChar char="•"/>
            </a:pPr>
            <a:r>
              <a:rPr lang="en-GB" sz="1300" dirty="0"/>
              <a:t>We are embarking on our journey to learn Makaton together</a:t>
            </a:r>
          </a:p>
          <a:p>
            <a:pPr marL="285750" indent="-285750">
              <a:buFont typeface="Arial" panose="020B0604020202020204" pitchFamily="34" charset="0"/>
              <a:buChar char="•"/>
            </a:pPr>
            <a:r>
              <a:rPr lang="en-GB" sz="1300" dirty="0"/>
              <a:t>We run a Spanish club after school and at lunch time</a:t>
            </a:r>
          </a:p>
          <a:p>
            <a:pPr marL="285750" indent="-285750">
              <a:buFont typeface="Arial" panose="020B0604020202020204" pitchFamily="34" charset="0"/>
              <a:buChar char="•"/>
            </a:pPr>
            <a:r>
              <a:rPr lang="en-GB" sz="1300" dirty="0"/>
              <a:t>The choir sang in Welsh at Young Voices!</a:t>
            </a:r>
          </a:p>
          <a:p>
            <a:pPr marL="285750" indent="-285750">
              <a:buFont typeface="Arial" panose="020B0604020202020204" pitchFamily="34" charset="0"/>
              <a:buChar char="•"/>
            </a:pPr>
            <a:r>
              <a:rPr lang="en-GB" sz="1300" dirty="0"/>
              <a:t>We have Woodland’s language leaders visit school to give taster sessions in different languages</a:t>
            </a:r>
          </a:p>
          <a:p>
            <a:pPr marL="285750" indent="-285750">
              <a:buFont typeface="Arial" panose="020B0604020202020204" pitchFamily="34" charset="0"/>
              <a:buChar char="•"/>
            </a:pPr>
            <a:r>
              <a:rPr lang="en-GB" sz="1300" dirty="0"/>
              <a:t>According to our local secondary school…you can always tell Lawn pupils by their language skills, their love of languages and their excellent accents!</a:t>
            </a:r>
          </a:p>
        </p:txBody>
      </p:sp>
      <p:pic>
        <p:nvPicPr>
          <p:cNvPr id="6" name="Picture 5">
            <a:extLst>
              <a:ext uri="{FF2B5EF4-FFF2-40B4-BE49-F238E27FC236}">
                <a16:creationId xmlns:a16="http://schemas.microsoft.com/office/drawing/2014/main" id="{E3FC66AB-14A7-42BE-A9FE-E02D5B7250C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013176" y="3435898"/>
            <a:ext cx="1512168" cy="934794"/>
          </a:xfrm>
          <a:prstGeom prst="rect">
            <a:avLst/>
          </a:prstGeom>
        </p:spPr>
      </p:pic>
      <p:sp>
        <p:nvSpPr>
          <p:cNvPr id="17" name="TextBox 16">
            <a:extLst>
              <a:ext uri="{FF2B5EF4-FFF2-40B4-BE49-F238E27FC236}">
                <a16:creationId xmlns:a16="http://schemas.microsoft.com/office/drawing/2014/main" id="{F2C55595-8976-4769-85A6-32426B7E65B2}"/>
              </a:ext>
            </a:extLst>
          </p:cNvPr>
          <p:cNvSpPr txBox="1"/>
          <p:nvPr/>
        </p:nvSpPr>
        <p:spPr>
          <a:xfrm>
            <a:off x="114858" y="5338963"/>
            <a:ext cx="6655727" cy="3370153"/>
          </a:xfrm>
          <a:prstGeom prst="rect">
            <a:avLst/>
          </a:prstGeom>
          <a:noFill/>
          <a:ln w="57150">
            <a:solidFill>
              <a:srgbClr val="00B050"/>
            </a:solidFill>
          </a:ln>
        </p:spPr>
        <p:txBody>
          <a:bodyPr wrap="square" rtlCol="0">
            <a:spAutoFit/>
          </a:bodyPr>
          <a:lstStyle/>
          <a:p>
            <a:r>
              <a:rPr lang="en-GB" b="1" dirty="0"/>
              <a:t>Languages Day 2024….What did we get up to?</a:t>
            </a:r>
          </a:p>
          <a:p>
            <a:r>
              <a:rPr lang="en-GB" sz="1300" dirty="0"/>
              <a:t>We watched videos of Makaton and learnt some basic signs to be able to communicate with each other.</a:t>
            </a:r>
          </a:p>
          <a:p>
            <a:r>
              <a:rPr lang="en-GB" sz="1300" b="1" u="sng" dirty="0">
                <a:solidFill>
                  <a:srgbClr val="016FB7"/>
                </a:solidFill>
                <a:effectLst/>
                <a:latin typeface="Aptos"/>
                <a:ea typeface="Times New Roman" panose="02020603050405020304" pitchFamily="18" charset="0"/>
                <a:hlinkClick r:id="rId7"/>
              </a:rPr>
              <a:t>https://singinghands.co.uk/about/what-is-makaton/</a:t>
            </a:r>
            <a:endParaRPr lang="en-GB" sz="1300" dirty="0">
              <a:effectLst/>
              <a:latin typeface="Calibri" panose="020F0502020204030204" pitchFamily="34" charset="0"/>
              <a:ea typeface="Calibri" panose="020F0502020204030204" pitchFamily="34" charset="0"/>
            </a:endParaRPr>
          </a:p>
          <a:p>
            <a:r>
              <a:rPr lang="en-GB" sz="1300" u="sng" dirty="0">
                <a:solidFill>
                  <a:srgbClr val="016FB7"/>
                </a:solidFill>
                <a:effectLst/>
                <a:latin typeface="Aptos"/>
                <a:ea typeface="Times New Roman" panose="02020603050405020304" pitchFamily="18" charset="0"/>
                <a:hlinkClick r:id="rId8"/>
              </a:rPr>
              <a:t>https://www.youtube.com/watch?v=xxCJxr1LT1M</a:t>
            </a:r>
            <a:endParaRPr lang="en-GB" sz="1300" dirty="0">
              <a:effectLst/>
              <a:latin typeface="Calibri" panose="020F0502020204030204" pitchFamily="34" charset="0"/>
              <a:ea typeface="Calibri" panose="020F0502020204030204" pitchFamily="34" charset="0"/>
            </a:endParaRPr>
          </a:p>
          <a:p>
            <a:endParaRPr lang="en-GB" sz="1300" dirty="0">
              <a:effectLst/>
              <a:latin typeface="Calibri" panose="020F0502020204030204" pitchFamily="34" charset="0"/>
              <a:ea typeface="Calibri" panose="020F0502020204030204" pitchFamily="34" charset="0"/>
            </a:endParaRPr>
          </a:p>
          <a:p>
            <a:r>
              <a:rPr lang="en-GB" sz="1300" dirty="0">
                <a:solidFill>
                  <a:srgbClr val="000000"/>
                </a:solidFill>
                <a:effectLst/>
                <a:latin typeface="Aptos"/>
                <a:ea typeface="Times New Roman" panose="02020603050405020304" pitchFamily="18" charset="0"/>
              </a:rPr>
              <a:t>KS1 pupils had a Bollywood dance workshop delivered by our </a:t>
            </a:r>
            <a:r>
              <a:rPr lang="en-GB" sz="1300" dirty="0">
                <a:solidFill>
                  <a:srgbClr val="000000"/>
                </a:solidFill>
                <a:latin typeface="Aptos"/>
                <a:ea typeface="Times New Roman" panose="02020603050405020304" pitchFamily="18" charset="0"/>
              </a:rPr>
              <a:t>Language Leaders, </a:t>
            </a:r>
            <a:r>
              <a:rPr lang="en-GB" sz="1300" dirty="0" err="1">
                <a:solidFill>
                  <a:srgbClr val="000000"/>
                </a:solidFill>
                <a:effectLst/>
                <a:latin typeface="Aptos"/>
                <a:ea typeface="Times New Roman" panose="02020603050405020304" pitchFamily="18" charset="0"/>
              </a:rPr>
              <a:t>Naia</a:t>
            </a:r>
            <a:r>
              <a:rPr lang="en-GB" sz="1300" dirty="0">
                <a:solidFill>
                  <a:srgbClr val="000000"/>
                </a:solidFill>
                <a:effectLst/>
                <a:latin typeface="Aptos"/>
                <a:ea typeface="Times New Roman" panose="02020603050405020304" pitchFamily="18" charset="0"/>
              </a:rPr>
              <a:t>, Viola, Sienna and Izzy T.  They were incredible with the children!</a:t>
            </a:r>
          </a:p>
          <a:p>
            <a:r>
              <a:rPr lang="en-GB" sz="1300" u="sng" dirty="0">
                <a:solidFill>
                  <a:srgbClr val="000000"/>
                </a:solidFill>
                <a:effectLst/>
                <a:latin typeface="Aptos"/>
                <a:ea typeface="Times New Roman" panose="02020603050405020304" pitchFamily="18" charset="0"/>
                <a:hlinkClick r:id="rId9"/>
              </a:rPr>
              <a:t>https://www.youtube.com/watch?v=TgvLOjUAxXs</a:t>
            </a:r>
            <a:endParaRPr lang="en-GB" sz="1300" u="sng" dirty="0">
              <a:solidFill>
                <a:srgbClr val="000000"/>
              </a:solidFill>
              <a:effectLst/>
              <a:latin typeface="Aptos"/>
              <a:ea typeface="Times New Roman" panose="02020603050405020304" pitchFamily="18" charset="0"/>
            </a:endParaRPr>
          </a:p>
          <a:p>
            <a:endParaRPr lang="en-GB" sz="1300" u="sng" dirty="0">
              <a:solidFill>
                <a:srgbClr val="000000"/>
              </a:solidFill>
              <a:latin typeface="Aptos"/>
              <a:ea typeface="Times New Roman" panose="02020603050405020304" pitchFamily="18" charset="0"/>
            </a:endParaRPr>
          </a:p>
          <a:p>
            <a:r>
              <a:rPr lang="en-GB" sz="1300" dirty="0"/>
              <a:t>KS2 pupils experienced different visitors through the day who spoke to them about the languages they speak and the children got to practice their skills….I think animals, food and sport were popular. The lovely ladies in the kitchen made Tiramisu for the older children who were having hot dinners – alcohol free of course! Pupils also had a go and creating their own language based on words that they already know. Spanish Sing Up was great fun! – We know the children love Sing Up so why not deliver it with a twist and sing in Spanish.</a:t>
            </a:r>
          </a:p>
        </p:txBody>
      </p:sp>
      <p:pic>
        <p:nvPicPr>
          <p:cNvPr id="11" name="Picture 10">
            <a:extLst>
              <a:ext uri="{FF2B5EF4-FFF2-40B4-BE49-F238E27FC236}">
                <a16:creationId xmlns:a16="http://schemas.microsoft.com/office/drawing/2014/main" id="{C80469C5-336E-43D6-8BFE-CF5224AFE702}"/>
              </a:ext>
            </a:extLst>
          </p:cNvPr>
          <p:cNvPicPr>
            <a:picLocks noChangeAspect="1"/>
          </p:cNvPicPr>
          <p:nvPr/>
        </p:nvPicPr>
        <p:blipFill>
          <a:blip r:embed="rId10"/>
          <a:stretch>
            <a:fillRect/>
          </a:stretch>
        </p:blipFill>
        <p:spPr>
          <a:xfrm>
            <a:off x="5195477" y="153777"/>
            <a:ext cx="1556501" cy="720080"/>
          </a:xfrm>
          <a:prstGeom prst="rect">
            <a:avLst/>
          </a:prstGeom>
        </p:spPr>
      </p:pic>
      <p:pic>
        <p:nvPicPr>
          <p:cNvPr id="5" name="Picture 4">
            <a:extLst>
              <a:ext uri="{FF2B5EF4-FFF2-40B4-BE49-F238E27FC236}">
                <a16:creationId xmlns:a16="http://schemas.microsoft.com/office/drawing/2014/main" id="{C4676A7C-1C56-4E47-AC17-3E29568694F0}"/>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31389" y="5886826"/>
            <a:ext cx="1328235" cy="784534"/>
          </a:xfrm>
          <a:prstGeom prst="rect">
            <a:avLst/>
          </a:prstGeom>
        </p:spPr>
      </p:pic>
      <p:pic>
        <p:nvPicPr>
          <p:cNvPr id="2050" name="Picture 2">
            <a:extLst>
              <a:ext uri="{FF2B5EF4-FFF2-40B4-BE49-F238E27FC236}">
                <a16:creationId xmlns:a16="http://schemas.microsoft.com/office/drawing/2014/main" id="{8F6E4027-CCFA-40A1-9A3A-5FC953C9E2D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94767" y="5864476"/>
            <a:ext cx="1105646" cy="829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774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40843" y="-24792"/>
            <a:ext cx="5899950" cy="1077218"/>
          </a:xfrm>
          <a:prstGeom prst="rect">
            <a:avLst/>
          </a:prstGeom>
          <a:noFill/>
        </p:spPr>
        <p:txBody>
          <a:bodyPr wrap="square" rtlCol="0">
            <a:spAutoFit/>
          </a:bodyPr>
          <a:lstStyle/>
          <a:p>
            <a:pPr algn="ctr"/>
            <a:r>
              <a:rPr lang="en-GB" sz="3200" b="1" dirty="0">
                <a:solidFill>
                  <a:srgbClr val="00B050"/>
                </a:solidFill>
              </a:rPr>
              <a:t>Languages Day </a:t>
            </a:r>
          </a:p>
          <a:p>
            <a:pPr algn="ctr"/>
            <a:r>
              <a:rPr lang="en-GB" sz="3200" b="1" dirty="0">
                <a:solidFill>
                  <a:srgbClr val="00B050"/>
                </a:solidFill>
              </a:rPr>
              <a:t>25.09.2024</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893" y="66214"/>
            <a:ext cx="1484783" cy="841785"/>
          </a:xfrm>
          <a:prstGeom prst="rect">
            <a:avLst/>
          </a:prstGeom>
          <a:noFill/>
          <a:ln>
            <a:noFill/>
          </a:ln>
        </p:spPr>
      </p:pic>
      <p:sp>
        <p:nvSpPr>
          <p:cNvPr id="17" name="TextBox 16">
            <a:extLst>
              <a:ext uri="{FF2B5EF4-FFF2-40B4-BE49-F238E27FC236}">
                <a16:creationId xmlns:a16="http://schemas.microsoft.com/office/drawing/2014/main" id="{F2C55595-8976-4769-85A6-32426B7E65B2}"/>
              </a:ext>
            </a:extLst>
          </p:cNvPr>
          <p:cNvSpPr txBox="1"/>
          <p:nvPr/>
        </p:nvSpPr>
        <p:spPr>
          <a:xfrm>
            <a:off x="114858" y="6413817"/>
            <a:ext cx="6655727" cy="2739211"/>
          </a:xfrm>
          <a:prstGeom prst="rect">
            <a:avLst/>
          </a:prstGeom>
          <a:noFill/>
          <a:ln w="57150">
            <a:solidFill>
              <a:srgbClr val="00B050"/>
            </a:solidFill>
          </a:ln>
        </p:spPr>
        <p:txBody>
          <a:bodyPr wrap="square" rtlCol="0">
            <a:spAutoFit/>
          </a:bodyPr>
          <a:lstStyle/>
          <a:p>
            <a:r>
              <a:rPr lang="en-GB" b="1" dirty="0"/>
              <a:t>What did everyone think?</a:t>
            </a:r>
          </a:p>
          <a:p>
            <a:r>
              <a:rPr lang="en-GB" sz="1400" dirty="0">
                <a:solidFill>
                  <a:srgbClr val="000000"/>
                </a:solidFill>
                <a:latin typeface="Aptos"/>
                <a:ea typeface="Times New Roman" panose="02020603050405020304" pitchFamily="18" charset="0"/>
              </a:rPr>
              <a:t>A lovely </a:t>
            </a:r>
            <a:r>
              <a:rPr lang="en-GB" sz="1400" dirty="0">
                <a:solidFill>
                  <a:srgbClr val="000000"/>
                </a:solidFill>
                <a:effectLst/>
                <a:latin typeface="Aptos"/>
                <a:ea typeface="Times New Roman" panose="02020603050405020304" pitchFamily="18" charset="0"/>
              </a:rPr>
              <a:t>quote from Mateo in Year 1 "I know that song! Can I come to the front to sing with you?" Mateo then stood in front of all of KS1 in Spanish Sing Up and sang </a:t>
            </a:r>
            <a:r>
              <a:rPr lang="en-GB" sz="1400" dirty="0" err="1">
                <a:solidFill>
                  <a:srgbClr val="000000"/>
                </a:solidFill>
                <a:effectLst/>
                <a:latin typeface="Aptos"/>
                <a:ea typeface="Times New Roman" panose="02020603050405020304" pitchFamily="18" charset="0"/>
              </a:rPr>
              <a:t>Veo</a:t>
            </a:r>
            <a:r>
              <a:rPr lang="en-GB" sz="1400" dirty="0">
                <a:solidFill>
                  <a:srgbClr val="000000"/>
                </a:solidFill>
                <a:effectLst/>
                <a:latin typeface="Aptos"/>
                <a:ea typeface="Times New Roman" panose="02020603050405020304" pitchFamily="18" charset="0"/>
              </a:rPr>
              <a:t> </a:t>
            </a:r>
            <a:r>
              <a:rPr lang="en-GB" sz="1400" dirty="0" err="1">
                <a:solidFill>
                  <a:srgbClr val="000000"/>
                </a:solidFill>
                <a:effectLst/>
                <a:latin typeface="Aptos"/>
                <a:ea typeface="Times New Roman" panose="02020603050405020304" pitchFamily="18" charset="0"/>
              </a:rPr>
              <a:t>Veo</a:t>
            </a:r>
            <a:r>
              <a:rPr lang="en-GB" sz="1400" dirty="0">
                <a:solidFill>
                  <a:srgbClr val="000000"/>
                </a:solidFill>
                <a:effectLst/>
                <a:latin typeface="Aptos"/>
                <a:ea typeface="Times New Roman" panose="02020603050405020304" pitchFamily="18" charset="0"/>
              </a:rPr>
              <a:t> (I spy with my little eye) with Ms Harrison.</a:t>
            </a:r>
          </a:p>
          <a:p>
            <a:endParaRPr lang="en-GB" sz="1400" dirty="0">
              <a:solidFill>
                <a:srgbClr val="000000"/>
              </a:solidFill>
              <a:latin typeface="Aptos"/>
              <a:ea typeface="Calibri" panose="020F0502020204030204" pitchFamily="34" charset="0"/>
            </a:endParaRPr>
          </a:p>
          <a:p>
            <a:endParaRPr lang="en-GB" sz="1400" dirty="0">
              <a:solidFill>
                <a:srgbClr val="000000"/>
              </a:solidFill>
              <a:latin typeface="Aptos"/>
              <a:ea typeface="Calibri" panose="020F0502020204030204" pitchFamily="34" charset="0"/>
            </a:endParaRPr>
          </a:p>
          <a:p>
            <a:endParaRPr lang="en-GB" sz="1400" dirty="0">
              <a:solidFill>
                <a:srgbClr val="000000"/>
              </a:solidFill>
              <a:latin typeface="Aptos"/>
              <a:ea typeface="Calibri" panose="020F0502020204030204" pitchFamily="34" charset="0"/>
            </a:endParaRPr>
          </a:p>
          <a:p>
            <a:endParaRPr lang="en-GB" sz="1400" dirty="0">
              <a:solidFill>
                <a:srgbClr val="000000"/>
              </a:solidFill>
              <a:latin typeface="Aptos"/>
              <a:ea typeface="Calibri" panose="020F0502020204030204" pitchFamily="34" charset="0"/>
            </a:endParaRPr>
          </a:p>
          <a:p>
            <a:r>
              <a:rPr lang="en-GB" sz="1400">
                <a:solidFill>
                  <a:srgbClr val="000000"/>
                </a:solidFill>
                <a:latin typeface="Aptos"/>
                <a:ea typeface="Calibri" panose="020F0502020204030204" pitchFamily="34" charset="0"/>
              </a:rPr>
              <a:t>‘What </a:t>
            </a:r>
            <a:r>
              <a:rPr lang="en-GB" sz="1400" dirty="0">
                <a:solidFill>
                  <a:srgbClr val="000000"/>
                </a:solidFill>
                <a:latin typeface="Aptos"/>
                <a:ea typeface="Calibri" panose="020F0502020204030204" pitchFamily="34" charset="0"/>
              </a:rPr>
              <a:t>a fantastic event….we need to do more and the children were fabulous</a:t>
            </a:r>
            <a:r>
              <a:rPr lang="en-GB" sz="1400">
                <a:solidFill>
                  <a:srgbClr val="000000"/>
                </a:solidFill>
                <a:latin typeface="Aptos"/>
                <a:ea typeface="Calibri" panose="020F0502020204030204" pitchFamily="34" charset="0"/>
              </a:rPr>
              <a:t>, such fun!’ Miss Hendy</a:t>
            </a:r>
            <a:endParaRPr lang="en-GB" sz="1400" dirty="0">
              <a:solidFill>
                <a:srgbClr val="000000"/>
              </a:solidFill>
              <a:latin typeface="Aptos"/>
              <a:ea typeface="Calibri" panose="020F0502020204030204" pitchFamily="34" charset="0"/>
            </a:endParaRPr>
          </a:p>
          <a:p>
            <a:r>
              <a:rPr lang="en-GB" sz="1400" dirty="0">
                <a:solidFill>
                  <a:srgbClr val="FF0000"/>
                </a:solidFill>
                <a:latin typeface="Aptos"/>
                <a:ea typeface="Calibri" panose="020F0502020204030204" pitchFamily="34" charset="0"/>
              </a:rPr>
              <a:t>A huge thank you has to go to the Year 6 Language Leaders for their planning for this special event and their creative ideas, not forgetting their organisation on the day too. </a:t>
            </a:r>
          </a:p>
        </p:txBody>
      </p:sp>
      <p:pic>
        <p:nvPicPr>
          <p:cNvPr id="5" name="Picture 4">
            <a:extLst>
              <a:ext uri="{FF2B5EF4-FFF2-40B4-BE49-F238E27FC236}">
                <a16:creationId xmlns:a16="http://schemas.microsoft.com/office/drawing/2014/main" id="{C283C608-07A5-4901-B679-6E8883BBD268}"/>
              </a:ext>
            </a:extLst>
          </p:cNvPr>
          <p:cNvPicPr>
            <a:picLocks noChangeAspect="1"/>
          </p:cNvPicPr>
          <p:nvPr/>
        </p:nvPicPr>
        <p:blipFill>
          <a:blip r:embed="rId4"/>
          <a:stretch>
            <a:fillRect/>
          </a:stretch>
        </p:blipFill>
        <p:spPr>
          <a:xfrm>
            <a:off x="5203606" y="127066"/>
            <a:ext cx="1556501" cy="720080"/>
          </a:xfrm>
          <a:prstGeom prst="rect">
            <a:avLst/>
          </a:prstGeom>
        </p:spPr>
      </p:pic>
      <p:sp>
        <p:nvSpPr>
          <p:cNvPr id="13" name="TextBox 12">
            <a:extLst>
              <a:ext uri="{FF2B5EF4-FFF2-40B4-BE49-F238E27FC236}">
                <a16:creationId xmlns:a16="http://schemas.microsoft.com/office/drawing/2014/main" id="{9886C88E-0F2C-40F7-A17B-BFD29A68B2F3}"/>
              </a:ext>
            </a:extLst>
          </p:cNvPr>
          <p:cNvSpPr txBox="1"/>
          <p:nvPr/>
        </p:nvSpPr>
        <p:spPr>
          <a:xfrm>
            <a:off x="96253" y="1097706"/>
            <a:ext cx="6655727" cy="5232202"/>
          </a:xfrm>
          <a:prstGeom prst="rect">
            <a:avLst/>
          </a:prstGeom>
          <a:noFill/>
          <a:ln w="57150">
            <a:solidFill>
              <a:srgbClr val="00B050"/>
            </a:solidFill>
          </a:ln>
        </p:spPr>
        <p:txBody>
          <a:bodyPr wrap="square" rtlCol="0">
            <a:spAutoFit/>
          </a:bodyPr>
          <a:lstStyle/>
          <a:p>
            <a:r>
              <a:rPr lang="en-GB" b="1" dirty="0"/>
              <a:t>International Cooking Competition!</a:t>
            </a:r>
          </a:p>
          <a:p>
            <a:r>
              <a:rPr lang="en-GB" sz="1400" dirty="0"/>
              <a:t>A highlight of the day has got to be the International Cooking Competition!!</a:t>
            </a:r>
          </a:p>
          <a:p>
            <a:r>
              <a:rPr lang="en-GB" sz="1400" dirty="0">
                <a:solidFill>
                  <a:srgbClr val="000000"/>
                </a:solidFill>
                <a:latin typeface="Aptos"/>
                <a:ea typeface="Calibri" panose="020F0502020204030204" pitchFamily="34" charset="0"/>
              </a:rPr>
              <a:t>We had around 80 entries – children having cooked the most incredible dishes at home with their families. The variety was so impressive, from Chinese to Italian, to Thai, to Polish, to Russian! </a:t>
            </a:r>
            <a:r>
              <a:rPr lang="en-GB" sz="1400" b="0" i="0" dirty="0">
                <a:solidFill>
                  <a:srgbClr val="2C2A50"/>
                </a:solidFill>
                <a:effectLst/>
                <a:latin typeface="Dojo Text"/>
              </a:rPr>
              <a:t>The Year 6 leaders really enjoyed trying all of the  dishes brought in by KS2 students for the cookery competition and were proud to award certificates to the winners. It was wonderful to celebrate and </a:t>
            </a:r>
            <a:r>
              <a:rPr lang="en-GB" sz="1400" b="0" i="0" dirty="0" err="1">
                <a:solidFill>
                  <a:srgbClr val="2C2A50"/>
                </a:solidFill>
                <a:effectLst/>
                <a:latin typeface="Dojo Text"/>
              </a:rPr>
              <a:t>embarce</a:t>
            </a:r>
            <a:r>
              <a:rPr lang="en-GB" sz="1400" b="0" i="0" dirty="0">
                <a:solidFill>
                  <a:srgbClr val="2C2A50"/>
                </a:solidFill>
                <a:effectLst/>
                <a:latin typeface="Dojo Text"/>
              </a:rPr>
              <a:t> the cultural diversity I the school.</a:t>
            </a:r>
            <a:br>
              <a:rPr lang="en-GB" sz="1400" dirty="0"/>
            </a:br>
            <a:br>
              <a:rPr lang="en-GB" sz="1400" dirty="0"/>
            </a:br>
            <a:r>
              <a:rPr lang="en-GB" sz="1400" b="0" i="0" dirty="0">
                <a:solidFill>
                  <a:srgbClr val="2C2A50"/>
                </a:solidFill>
                <a:effectLst/>
                <a:latin typeface="Dojo Text"/>
              </a:rPr>
              <a:t>A highlight of the day for many was seeing Team </a:t>
            </a:r>
            <a:r>
              <a:rPr lang="en-GB" sz="1400" b="0" i="0" dirty="0" err="1">
                <a:solidFill>
                  <a:srgbClr val="2C2A50"/>
                </a:solidFill>
                <a:effectLst/>
                <a:latin typeface="Dojo Text"/>
              </a:rPr>
              <a:t>Glutentag</a:t>
            </a:r>
            <a:r>
              <a:rPr lang="en-GB" sz="1400" b="0" i="0" dirty="0">
                <a:solidFill>
                  <a:srgbClr val="2C2A50"/>
                </a:solidFill>
                <a:effectLst/>
                <a:latin typeface="Dojo Text"/>
              </a:rPr>
              <a:t> vs Team </a:t>
            </a:r>
            <a:r>
              <a:rPr lang="en-GB" sz="1400" b="0" i="0" dirty="0" err="1">
                <a:solidFill>
                  <a:srgbClr val="2C2A50"/>
                </a:solidFill>
                <a:effectLst/>
                <a:latin typeface="Dojo Text"/>
              </a:rPr>
              <a:t>Molison's</a:t>
            </a:r>
            <a:r>
              <a:rPr lang="en-GB" sz="1400" b="0" i="0" dirty="0">
                <a:solidFill>
                  <a:srgbClr val="2C2A50"/>
                </a:solidFill>
                <a:effectLst/>
                <a:latin typeface="Dojo Text"/>
              </a:rPr>
              <a:t> Marvellous Munchies in the tasting challenge competition. We are sorry that not every child had their dishes tried by the teachers , but they were willing!! </a:t>
            </a: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2C2A50"/>
              </a:solidFill>
              <a:latin typeface="Dojo Text"/>
              <a:ea typeface="Calibri" panose="020F0502020204030204" pitchFamily="34" charset="0"/>
            </a:endParaRPr>
          </a:p>
          <a:p>
            <a:endParaRPr lang="en-GB" sz="1400" dirty="0">
              <a:solidFill>
                <a:srgbClr val="000000"/>
              </a:solidFill>
              <a:latin typeface="Aptos"/>
              <a:ea typeface="Calibri" panose="020F0502020204030204" pitchFamily="34" charset="0"/>
            </a:endParaRPr>
          </a:p>
          <a:p>
            <a:endParaRPr lang="en-GB" sz="1400" dirty="0">
              <a:effectLst/>
              <a:latin typeface="Calibri" panose="020F0502020204030204" pitchFamily="34" charset="0"/>
              <a:ea typeface="Calibri" panose="020F0502020204030204" pitchFamily="34" charset="0"/>
            </a:endParaRPr>
          </a:p>
          <a:p>
            <a:endParaRPr lang="en-GB" sz="1400" dirty="0">
              <a:effectLst/>
              <a:latin typeface="Calibri" panose="020F0502020204030204" pitchFamily="34" charset="0"/>
              <a:ea typeface="Calibri" panose="020F0502020204030204" pitchFamily="34" charset="0"/>
            </a:endParaRPr>
          </a:p>
          <a:p>
            <a:endParaRPr lang="en-GB" b="1" dirty="0"/>
          </a:p>
          <a:p>
            <a:endParaRPr lang="en-GB" b="1" dirty="0"/>
          </a:p>
        </p:txBody>
      </p:sp>
      <p:pic>
        <p:nvPicPr>
          <p:cNvPr id="11" name="Picture 10">
            <a:extLst>
              <a:ext uri="{FF2B5EF4-FFF2-40B4-BE49-F238E27FC236}">
                <a16:creationId xmlns:a16="http://schemas.microsoft.com/office/drawing/2014/main" id="{5128BB24-92CD-4BEE-944B-DE65037A5A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432" y="4993026"/>
            <a:ext cx="2898356" cy="1186946"/>
          </a:xfrm>
          <a:prstGeom prst="rect">
            <a:avLst/>
          </a:prstGeom>
        </p:spPr>
      </p:pic>
      <p:pic>
        <p:nvPicPr>
          <p:cNvPr id="14" name="Picture 13">
            <a:extLst>
              <a:ext uri="{FF2B5EF4-FFF2-40B4-BE49-F238E27FC236}">
                <a16:creationId xmlns:a16="http://schemas.microsoft.com/office/drawing/2014/main" id="{C5375977-98A8-43E6-A681-AE17297CF1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01101" y="3416809"/>
            <a:ext cx="971836" cy="1290789"/>
          </a:xfrm>
          <a:prstGeom prst="rect">
            <a:avLst/>
          </a:prstGeom>
        </p:spPr>
      </p:pic>
      <p:pic>
        <p:nvPicPr>
          <p:cNvPr id="16" name="Picture 15">
            <a:extLst>
              <a:ext uri="{FF2B5EF4-FFF2-40B4-BE49-F238E27FC236}">
                <a16:creationId xmlns:a16="http://schemas.microsoft.com/office/drawing/2014/main" id="{5C9EC48D-47DD-4A42-A1B8-FF153464D2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5075" y="3404073"/>
            <a:ext cx="956671" cy="1270647"/>
          </a:xfrm>
          <a:prstGeom prst="rect">
            <a:avLst/>
          </a:prstGeom>
        </p:spPr>
      </p:pic>
      <p:pic>
        <p:nvPicPr>
          <p:cNvPr id="19" name="Picture 18">
            <a:extLst>
              <a:ext uri="{FF2B5EF4-FFF2-40B4-BE49-F238E27FC236}">
                <a16:creationId xmlns:a16="http://schemas.microsoft.com/office/drawing/2014/main" id="{F7C2D274-4D9D-4578-A312-6C28848212B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6597" y="3569211"/>
            <a:ext cx="956671" cy="1290789"/>
          </a:xfrm>
          <a:prstGeom prst="rect">
            <a:avLst/>
          </a:prstGeom>
        </p:spPr>
      </p:pic>
      <p:pic>
        <p:nvPicPr>
          <p:cNvPr id="21" name="Picture 20">
            <a:extLst>
              <a:ext uri="{FF2B5EF4-FFF2-40B4-BE49-F238E27FC236}">
                <a16:creationId xmlns:a16="http://schemas.microsoft.com/office/drawing/2014/main" id="{89254BF2-44B8-4B4D-84FA-C2B50B739DD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69221" y="3579281"/>
            <a:ext cx="956943" cy="1270647"/>
          </a:xfrm>
          <a:prstGeom prst="rect">
            <a:avLst/>
          </a:prstGeom>
        </p:spPr>
      </p:pic>
      <p:pic>
        <p:nvPicPr>
          <p:cNvPr id="23" name="Picture 22">
            <a:extLst>
              <a:ext uri="{FF2B5EF4-FFF2-40B4-BE49-F238E27FC236}">
                <a16:creationId xmlns:a16="http://schemas.microsoft.com/office/drawing/2014/main" id="{82DE4A87-9918-4E26-8890-B1AED7AD1ED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22117" y="3589354"/>
            <a:ext cx="956671" cy="1270646"/>
          </a:xfrm>
          <a:prstGeom prst="rect">
            <a:avLst/>
          </a:prstGeom>
        </p:spPr>
      </p:pic>
      <p:pic>
        <p:nvPicPr>
          <p:cNvPr id="1026" name="Picture 2">
            <a:extLst>
              <a:ext uri="{FF2B5EF4-FFF2-40B4-BE49-F238E27FC236}">
                <a16:creationId xmlns:a16="http://schemas.microsoft.com/office/drawing/2014/main" id="{F6C940FF-F9CB-4C70-AD13-FD9DE1CA2AA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12451" y="3554118"/>
            <a:ext cx="979412" cy="130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D3BFC88B-4D96-4F4C-8FB3-C5C73405DEF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93364" y="4883429"/>
            <a:ext cx="952985" cy="127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a:extLst>
              <a:ext uri="{FF2B5EF4-FFF2-40B4-BE49-F238E27FC236}">
                <a16:creationId xmlns:a16="http://schemas.microsoft.com/office/drawing/2014/main" id="{5C5E5E71-B9A7-4CD5-8E58-1677EA598CB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89377" y="4763130"/>
            <a:ext cx="952985" cy="12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a:extLst>
              <a:ext uri="{FF2B5EF4-FFF2-40B4-BE49-F238E27FC236}">
                <a16:creationId xmlns:a16="http://schemas.microsoft.com/office/drawing/2014/main" id="{39755368-CB6C-4017-BFAB-142234D7162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00764" y="4918439"/>
            <a:ext cx="989856" cy="131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5598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6fa34ab-a9ce-4d1d-b95c-592579b96fc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C51CE642B535440914E2D0184AA47C8" ma:contentTypeVersion="14" ma:contentTypeDescription="Create a new document." ma:contentTypeScope="" ma:versionID="e8324888a4039d13cafec6f471ec4cca">
  <xsd:schema xmlns:xsd="http://www.w3.org/2001/XMLSchema" xmlns:xs="http://www.w3.org/2001/XMLSchema" xmlns:p="http://schemas.microsoft.com/office/2006/metadata/properties" xmlns:ns3="a6fa34ab-a9ce-4d1d-b95c-592579b96fc3" targetNamespace="http://schemas.microsoft.com/office/2006/metadata/properties" ma:root="true" ma:fieldsID="76782745d90db47721e2af31d331b3fa" ns3:_="">
    <xsd:import namespace="a6fa34ab-a9ce-4d1d-b95c-592579b96fc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_activity" minOccurs="0"/>
                <xsd:element ref="ns3:MediaServiceObjectDetectorVersions" minOccurs="0"/>
                <xsd:element ref="ns3:MediaServiceSystemTag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fa34ab-a9ce-4d1d-b95c-592579b96f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ystemTags" ma:index="19" nillable="true" ma:displayName="MediaServiceSystemTags" ma:hidden="true" ma:internalName="MediaServiceSystemTag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A641DEF-700C-482B-8B84-226937BEC5DB}">
  <ds:schemaRefs>
    <ds:schemaRef ds:uri="http://schemas.microsoft.com/sharepoint/v3/contenttype/forms"/>
  </ds:schemaRefs>
</ds:datastoreItem>
</file>

<file path=customXml/itemProps2.xml><?xml version="1.0" encoding="utf-8"?>
<ds:datastoreItem xmlns:ds="http://schemas.openxmlformats.org/officeDocument/2006/customXml" ds:itemID="{77BC5EF1-1DE5-4E6A-95E6-AC1DF3C7DB6D}">
  <ds:schemaRefs>
    <ds:schemaRef ds:uri="http://www.w3.org/XML/1998/namespace"/>
    <ds:schemaRef ds:uri="http://purl.org/dc/terms/"/>
    <ds:schemaRef ds:uri="a6fa34ab-a9ce-4d1d-b95c-592579b96fc3"/>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4E9C5754-2090-4384-AEAE-70CE28A10A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fa34ab-a9ce-4d1d-b95c-592579b96fc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71324</TotalTime>
  <Words>710</Words>
  <Application>Microsoft Office PowerPoint</Application>
  <PresentationFormat>On-screen Show (4:3)</PresentationFormat>
  <Paragraphs>47</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Bradley Hand ITC</vt:lpstr>
      <vt:lpstr>Calibri</vt:lpstr>
      <vt:lpstr>Dojo Text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Karen Hambleton</cp:lastModifiedBy>
  <cp:revision>1424</cp:revision>
  <cp:lastPrinted>2023-11-24T12:09:30Z</cp:lastPrinted>
  <dcterms:created xsi:type="dcterms:W3CDTF">2019-05-21T13:47:46Z</dcterms:created>
  <dcterms:modified xsi:type="dcterms:W3CDTF">2024-09-27T11:27:38Z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0x0101005C51CE642B535440914E2D0184AA47C8</vt:lpwstr>
  </property>
</Properties>
</file>