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8" r:id="rId5"/>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Hambleton" initials="KH" lastIdx="1" clrIdx="0">
    <p:extLst>
      <p:ext uri="{19B8F6BF-5375-455C-9EA6-DF929625EA0E}">
        <p15:presenceInfo xmlns:p15="http://schemas.microsoft.com/office/powerpoint/2012/main" userId="Karen Hamblet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FF"/>
    <a:srgbClr val="FFCCFF"/>
    <a:srgbClr val="FFFFCC"/>
    <a:srgbClr val="FF3300"/>
    <a:srgbClr val="CC0099"/>
    <a:srgbClr val="9999FF"/>
    <a:srgbClr val="FF99FF"/>
    <a:srgbClr val="FFFF99"/>
    <a:srgbClr val="66FF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3119" autoAdjust="0"/>
  </p:normalViewPr>
  <p:slideViewPr>
    <p:cSldViewPr>
      <p:cViewPr varScale="1">
        <p:scale>
          <a:sx n="50" d="100"/>
          <a:sy n="50" d="100"/>
        </p:scale>
        <p:origin x="2048" y="36"/>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Hambleton" userId="4ba7ec75-eb34-40af-af4a-b76349000f53" providerId="ADAL" clId="{CA04AFED-E231-4EF7-BEE0-3A3498765461}"/>
    <pc:docChg chg="undo custSel delSld modSld">
      <pc:chgData name="Karen Hambleton" userId="4ba7ec75-eb34-40af-af4a-b76349000f53" providerId="ADAL" clId="{CA04AFED-E231-4EF7-BEE0-3A3498765461}" dt="2024-06-29T15:39:11.032" v="928" actId="14100"/>
      <pc:docMkLst>
        <pc:docMk/>
      </pc:docMkLst>
      <pc:sldChg chg="addSp delSp modSp mod">
        <pc:chgData name="Karen Hambleton" userId="4ba7ec75-eb34-40af-af4a-b76349000f53" providerId="ADAL" clId="{CA04AFED-E231-4EF7-BEE0-3A3498765461}" dt="2024-06-29T15:39:11.032" v="928" actId="14100"/>
        <pc:sldMkLst>
          <pc:docMk/>
          <pc:sldMk cId="4144580688" sldId="258"/>
        </pc:sldMkLst>
        <pc:spChg chg="mod">
          <ac:chgData name="Karen Hambleton" userId="4ba7ec75-eb34-40af-af4a-b76349000f53" providerId="ADAL" clId="{CA04AFED-E231-4EF7-BEE0-3A3498765461}" dt="2024-06-29T15:03:49.526" v="21" actId="20577"/>
          <ac:spMkLst>
            <pc:docMk/>
            <pc:sldMk cId="4144580688" sldId="258"/>
            <ac:spMk id="3" creationId="{00000000-0000-0000-0000-000000000000}"/>
          </ac:spMkLst>
        </pc:spChg>
        <pc:spChg chg="add mod">
          <ac:chgData name="Karen Hambleton" userId="4ba7ec75-eb34-40af-af4a-b76349000f53" providerId="ADAL" clId="{CA04AFED-E231-4EF7-BEE0-3A3498765461}" dt="2024-06-29T15:12:28.737" v="857" actId="1076"/>
          <ac:spMkLst>
            <pc:docMk/>
            <pc:sldMk cId="4144580688" sldId="258"/>
            <ac:spMk id="6" creationId="{E2B936ED-F2B7-49D5-B3CB-44CA9EBF9A8F}"/>
          </ac:spMkLst>
        </pc:spChg>
        <pc:spChg chg="mod">
          <ac:chgData name="Karen Hambleton" userId="4ba7ec75-eb34-40af-af4a-b76349000f53" providerId="ADAL" clId="{CA04AFED-E231-4EF7-BEE0-3A3498765461}" dt="2024-06-29T15:37:43.331" v="912" actId="20577"/>
          <ac:spMkLst>
            <pc:docMk/>
            <pc:sldMk cId="4144580688" sldId="258"/>
            <ac:spMk id="7" creationId="{D14DA660-014F-4366-A31D-248194EE2172}"/>
          </ac:spMkLst>
        </pc:spChg>
        <pc:spChg chg="del">
          <ac:chgData name="Karen Hambleton" userId="4ba7ec75-eb34-40af-af4a-b76349000f53" providerId="ADAL" clId="{CA04AFED-E231-4EF7-BEE0-3A3498765461}" dt="2024-06-29T15:08:04.687" v="727" actId="478"/>
          <ac:spMkLst>
            <pc:docMk/>
            <pc:sldMk cId="4144580688" sldId="258"/>
            <ac:spMk id="9" creationId="{E4FD6713-3E31-4287-BB5A-079863DD6AC1}"/>
          </ac:spMkLst>
        </pc:spChg>
        <pc:spChg chg="add mod">
          <ac:chgData name="Karen Hambleton" userId="4ba7ec75-eb34-40af-af4a-b76349000f53" providerId="ADAL" clId="{CA04AFED-E231-4EF7-BEE0-3A3498765461}" dt="2024-06-29T15:13:45.029" v="869" actId="208"/>
          <ac:spMkLst>
            <pc:docMk/>
            <pc:sldMk cId="4144580688" sldId="258"/>
            <ac:spMk id="11" creationId="{375D8683-C9F5-435A-AE47-DCDE72AA57DF}"/>
          </ac:spMkLst>
        </pc:spChg>
        <pc:spChg chg="add mod">
          <ac:chgData name="Karen Hambleton" userId="4ba7ec75-eb34-40af-af4a-b76349000f53" providerId="ADAL" clId="{CA04AFED-E231-4EF7-BEE0-3A3498765461}" dt="2024-06-29T15:35:45.709" v="891" actId="208"/>
          <ac:spMkLst>
            <pc:docMk/>
            <pc:sldMk cId="4144580688" sldId="258"/>
            <ac:spMk id="15" creationId="{B0EAF97E-28F5-4AFF-B872-3C3FCC61E908}"/>
          </ac:spMkLst>
        </pc:spChg>
        <pc:spChg chg="add del mod">
          <ac:chgData name="Karen Hambleton" userId="4ba7ec75-eb34-40af-af4a-b76349000f53" providerId="ADAL" clId="{CA04AFED-E231-4EF7-BEE0-3A3498765461}" dt="2024-06-29T15:38:01.664" v="914" actId="767"/>
          <ac:spMkLst>
            <pc:docMk/>
            <pc:sldMk cId="4144580688" sldId="258"/>
            <ac:spMk id="19" creationId="{CD73B9FD-33F6-4E8B-800A-DF32A9D6636D}"/>
          </ac:spMkLst>
        </pc:spChg>
        <pc:spChg chg="add mod">
          <ac:chgData name="Karen Hambleton" userId="4ba7ec75-eb34-40af-af4a-b76349000f53" providerId="ADAL" clId="{CA04AFED-E231-4EF7-BEE0-3A3498765461}" dt="2024-06-29T15:39:03.758" v="927" actId="1076"/>
          <ac:spMkLst>
            <pc:docMk/>
            <pc:sldMk cId="4144580688" sldId="258"/>
            <ac:spMk id="20" creationId="{0ACFC3F9-C4E3-4088-BF5E-71519F78A3CF}"/>
          </ac:spMkLst>
        </pc:spChg>
        <pc:spChg chg="del">
          <ac:chgData name="Karen Hambleton" userId="4ba7ec75-eb34-40af-af4a-b76349000f53" providerId="ADAL" clId="{CA04AFED-E231-4EF7-BEE0-3A3498765461}" dt="2024-06-29T15:08:02.646" v="726" actId="478"/>
          <ac:spMkLst>
            <pc:docMk/>
            <pc:sldMk cId="4144580688" sldId="258"/>
            <ac:spMk id="31" creationId="{62FA5C3E-9463-408A-B9AB-9EE0825F17CD}"/>
          </ac:spMkLst>
        </pc:spChg>
        <pc:picChg chg="add del">
          <ac:chgData name="Karen Hambleton" userId="4ba7ec75-eb34-40af-af4a-b76349000f53" providerId="ADAL" clId="{CA04AFED-E231-4EF7-BEE0-3A3498765461}" dt="2024-06-29T15:09:43.558" v="839"/>
          <ac:picMkLst>
            <pc:docMk/>
            <pc:sldMk cId="4144580688" sldId="258"/>
            <ac:picMk id="4" creationId="{F5BDB712-5A1A-4557-A828-7377208B429F}"/>
          </ac:picMkLst>
        </pc:picChg>
        <pc:picChg chg="del">
          <ac:chgData name="Karen Hambleton" userId="4ba7ec75-eb34-40af-af4a-b76349000f53" providerId="ADAL" clId="{CA04AFED-E231-4EF7-BEE0-3A3498765461}" dt="2024-06-29T15:05:58.776" v="444" actId="478"/>
          <ac:picMkLst>
            <pc:docMk/>
            <pc:sldMk cId="4144580688" sldId="258"/>
            <ac:picMk id="5" creationId="{FA877F39-CD72-4450-9D16-DCC3F5295A0B}"/>
          </ac:picMkLst>
        </pc:picChg>
        <pc:picChg chg="add mod">
          <ac:chgData name="Karen Hambleton" userId="4ba7ec75-eb34-40af-af4a-b76349000f53" providerId="ADAL" clId="{CA04AFED-E231-4EF7-BEE0-3A3498765461}" dt="2024-06-29T15:34:11.660" v="873" actId="1076"/>
          <ac:picMkLst>
            <pc:docMk/>
            <pc:sldMk cId="4144580688" sldId="258"/>
            <ac:picMk id="12" creationId="{7C04DD14-A1D8-44CA-A424-29DD14BC501D}"/>
          </ac:picMkLst>
        </pc:picChg>
        <pc:picChg chg="add mod">
          <ac:chgData name="Karen Hambleton" userId="4ba7ec75-eb34-40af-af4a-b76349000f53" providerId="ADAL" clId="{CA04AFED-E231-4EF7-BEE0-3A3498765461}" dt="2024-06-29T15:34:38.538" v="878" actId="14100"/>
          <ac:picMkLst>
            <pc:docMk/>
            <pc:sldMk cId="4144580688" sldId="258"/>
            <ac:picMk id="13" creationId="{44AF4257-B17D-4F9A-8FE7-FE9DD598C4DC}"/>
          </ac:picMkLst>
        </pc:picChg>
        <pc:picChg chg="del">
          <ac:chgData name="Karen Hambleton" userId="4ba7ec75-eb34-40af-af4a-b76349000f53" providerId="ADAL" clId="{CA04AFED-E231-4EF7-BEE0-3A3498765461}" dt="2024-06-29T15:05:59.549" v="445" actId="478"/>
          <ac:picMkLst>
            <pc:docMk/>
            <pc:sldMk cId="4144580688" sldId="258"/>
            <ac:picMk id="14" creationId="{89B5B745-C454-4D30-AB5A-67FBE3FC4047}"/>
          </ac:picMkLst>
        </pc:picChg>
        <pc:picChg chg="add mod">
          <ac:chgData name="Karen Hambleton" userId="4ba7ec75-eb34-40af-af4a-b76349000f53" providerId="ADAL" clId="{CA04AFED-E231-4EF7-BEE0-3A3498765461}" dt="2024-06-29T15:36:16.988" v="897" actId="1076"/>
          <ac:picMkLst>
            <pc:docMk/>
            <pc:sldMk cId="4144580688" sldId="258"/>
            <ac:picMk id="16" creationId="{B12CFB49-832C-4E81-83E7-2A08F5153115}"/>
          </ac:picMkLst>
        </pc:picChg>
        <pc:picChg chg="add mod">
          <ac:chgData name="Karen Hambleton" userId="4ba7ec75-eb34-40af-af4a-b76349000f53" providerId="ADAL" clId="{CA04AFED-E231-4EF7-BEE0-3A3498765461}" dt="2024-06-29T15:36:43.250" v="903" actId="1076"/>
          <ac:picMkLst>
            <pc:docMk/>
            <pc:sldMk cId="4144580688" sldId="258"/>
            <ac:picMk id="17" creationId="{0B74C0A3-381F-4DC3-AF8B-E1849A185D35}"/>
          </ac:picMkLst>
        </pc:picChg>
        <pc:picChg chg="add mod">
          <ac:chgData name="Karen Hambleton" userId="4ba7ec75-eb34-40af-af4a-b76349000f53" providerId="ADAL" clId="{CA04AFED-E231-4EF7-BEE0-3A3498765461}" dt="2024-06-29T15:39:11.032" v="928" actId="14100"/>
          <ac:picMkLst>
            <pc:docMk/>
            <pc:sldMk cId="4144580688" sldId="258"/>
            <ac:picMk id="18" creationId="{273D699D-CE4D-4968-9700-621BDE073751}"/>
          </ac:picMkLst>
        </pc:picChg>
        <pc:picChg chg="del">
          <ac:chgData name="Karen Hambleton" userId="4ba7ec75-eb34-40af-af4a-b76349000f53" providerId="ADAL" clId="{CA04AFED-E231-4EF7-BEE0-3A3498765461}" dt="2024-06-29T15:05:57.421" v="442" actId="478"/>
          <ac:picMkLst>
            <pc:docMk/>
            <pc:sldMk cId="4144580688" sldId="258"/>
            <ac:picMk id="23" creationId="{B50C7D33-023E-47A0-A29F-C0E3FC0904A9}"/>
          </ac:picMkLst>
        </pc:picChg>
        <pc:picChg chg="del">
          <ac:chgData name="Karen Hambleton" userId="4ba7ec75-eb34-40af-af4a-b76349000f53" providerId="ADAL" clId="{CA04AFED-E231-4EF7-BEE0-3A3498765461}" dt="2024-06-29T15:05:58.104" v="443" actId="478"/>
          <ac:picMkLst>
            <pc:docMk/>
            <pc:sldMk cId="4144580688" sldId="258"/>
            <ac:picMk id="24" creationId="{75931435-4701-4518-A924-84C89E36A4AA}"/>
          </ac:picMkLst>
        </pc:picChg>
        <pc:picChg chg="add del mod">
          <ac:chgData name="Karen Hambleton" userId="4ba7ec75-eb34-40af-af4a-b76349000f53" providerId="ADAL" clId="{CA04AFED-E231-4EF7-BEE0-3A3498765461}" dt="2024-06-29T15:11:41.106" v="852" actId="478"/>
          <ac:picMkLst>
            <pc:docMk/>
            <pc:sldMk cId="4144580688" sldId="258"/>
            <ac:picMk id="26" creationId="{4A57413E-563E-46C8-A635-9CF53A385A4E}"/>
          </ac:picMkLst>
        </pc:picChg>
        <pc:picChg chg="add mod">
          <ac:chgData name="Karen Hambleton" userId="4ba7ec75-eb34-40af-af4a-b76349000f53" providerId="ADAL" clId="{CA04AFED-E231-4EF7-BEE0-3A3498765461}" dt="2024-06-29T15:12:10.582" v="854" actId="1076"/>
          <ac:picMkLst>
            <pc:docMk/>
            <pc:sldMk cId="4144580688" sldId="258"/>
            <ac:picMk id="28" creationId="{0B138A8A-66FD-4874-A73E-1F42995E7EF2}"/>
          </ac:picMkLst>
        </pc:picChg>
        <pc:picChg chg="del">
          <ac:chgData name="Karen Hambleton" userId="4ba7ec75-eb34-40af-af4a-b76349000f53" providerId="ADAL" clId="{CA04AFED-E231-4EF7-BEE0-3A3498765461}" dt="2024-06-29T15:08:07.119" v="730" actId="478"/>
          <ac:picMkLst>
            <pc:docMk/>
            <pc:sldMk cId="4144580688" sldId="258"/>
            <ac:picMk id="1026" creationId="{15E76328-B46B-4310-BE2A-F61CA87F3B0B}"/>
          </ac:picMkLst>
        </pc:picChg>
        <pc:picChg chg="del">
          <ac:chgData name="Karen Hambleton" userId="4ba7ec75-eb34-40af-af4a-b76349000f53" providerId="ADAL" clId="{CA04AFED-E231-4EF7-BEE0-3A3498765461}" dt="2024-06-29T15:08:05.875" v="729" actId="478"/>
          <ac:picMkLst>
            <pc:docMk/>
            <pc:sldMk cId="4144580688" sldId="258"/>
            <ac:picMk id="1027" creationId="{C210E130-A6BD-43F4-B2BB-37D15D9FB718}"/>
          </ac:picMkLst>
        </pc:picChg>
        <pc:picChg chg="del">
          <ac:chgData name="Karen Hambleton" userId="4ba7ec75-eb34-40af-af4a-b76349000f53" providerId="ADAL" clId="{CA04AFED-E231-4EF7-BEE0-3A3498765461}" dt="2024-06-29T15:08:05.412" v="728" actId="478"/>
          <ac:picMkLst>
            <pc:docMk/>
            <pc:sldMk cId="4144580688" sldId="258"/>
            <ac:picMk id="1028" creationId="{1100554E-1817-4354-9A69-C6876F39A693}"/>
          </ac:picMkLst>
        </pc:picChg>
        <pc:picChg chg="del">
          <ac:chgData name="Karen Hambleton" userId="4ba7ec75-eb34-40af-af4a-b76349000f53" providerId="ADAL" clId="{CA04AFED-E231-4EF7-BEE0-3A3498765461}" dt="2024-06-29T15:08:09.228" v="734" actId="478"/>
          <ac:picMkLst>
            <pc:docMk/>
            <pc:sldMk cId="4144580688" sldId="258"/>
            <ac:picMk id="1029" creationId="{64A306F9-6D7B-41A3-A408-F235912353D1}"/>
          </ac:picMkLst>
        </pc:picChg>
        <pc:picChg chg="del">
          <ac:chgData name="Karen Hambleton" userId="4ba7ec75-eb34-40af-af4a-b76349000f53" providerId="ADAL" clId="{CA04AFED-E231-4EF7-BEE0-3A3498765461}" dt="2024-06-29T15:08:07.684" v="731" actId="478"/>
          <ac:picMkLst>
            <pc:docMk/>
            <pc:sldMk cId="4144580688" sldId="258"/>
            <ac:picMk id="1030" creationId="{02032921-C930-4C3A-A027-561EA2489CE9}"/>
          </ac:picMkLst>
        </pc:picChg>
        <pc:picChg chg="del">
          <ac:chgData name="Karen Hambleton" userId="4ba7ec75-eb34-40af-af4a-b76349000f53" providerId="ADAL" clId="{CA04AFED-E231-4EF7-BEE0-3A3498765461}" dt="2024-06-29T15:08:08.789" v="733" actId="478"/>
          <ac:picMkLst>
            <pc:docMk/>
            <pc:sldMk cId="4144580688" sldId="258"/>
            <ac:picMk id="1031" creationId="{3EAEE17C-5EE4-40C8-A017-7EBDAFC81E1A}"/>
          </ac:picMkLst>
        </pc:picChg>
        <pc:picChg chg="del">
          <ac:chgData name="Karen Hambleton" userId="4ba7ec75-eb34-40af-af4a-b76349000f53" providerId="ADAL" clId="{CA04AFED-E231-4EF7-BEE0-3A3498765461}" dt="2024-06-29T15:08:10.181" v="736" actId="478"/>
          <ac:picMkLst>
            <pc:docMk/>
            <pc:sldMk cId="4144580688" sldId="258"/>
            <ac:picMk id="1032" creationId="{02149A48-3395-47A8-8AE7-5F91BA220840}"/>
          </ac:picMkLst>
        </pc:picChg>
        <pc:picChg chg="del">
          <ac:chgData name="Karen Hambleton" userId="4ba7ec75-eb34-40af-af4a-b76349000f53" providerId="ADAL" clId="{CA04AFED-E231-4EF7-BEE0-3A3498765461}" dt="2024-06-29T15:08:11.518" v="738" actId="478"/>
          <ac:picMkLst>
            <pc:docMk/>
            <pc:sldMk cId="4144580688" sldId="258"/>
            <ac:picMk id="1033" creationId="{0B114624-0D92-45B6-BCF1-E2AA06E80DE9}"/>
          </ac:picMkLst>
        </pc:picChg>
        <pc:picChg chg="del">
          <ac:chgData name="Karen Hambleton" userId="4ba7ec75-eb34-40af-af4a-b76349000f53" providerId="ADAL" clId="{CA04AFED-E231-4EF7-BEE0-3A3498765461}" dt="2024-06-29T15:08:11.069" v="737" actId="478"/>
          <ac:picMkLst>
            <pc:docMk/>
            <pc:sldMk cId="4144580688" sldId="258"/>
            <ac:picMk id="1034" creationId="{B9E4367B-B486-4059-B97F-56013906DF36}"/>
          </ac:picMkLst>
        </pc:picChg>
        <pc:picChg chg="del">
          <ac:chgData name="Karen Hambleton" userId="4ba7ec75-eb34-40af-af4a-b76349000f53" providerId="ADAL" clId="{CA04AFED-E231-4EF7-BEE0-3A3498765461}" dt="2024-06-29T15:08:09.662" v="735" actId="478"/>
          <ac:picMkLst>
            <pc:docMk/>
            <pc:sldMk cId="4144580688" sldId="258"/>
            <ac:picMk id="1035" creationId="{335976B9-DA49-463B-9BAA-FB4266596243}"/>
          </ac:picMkLst>
        </pc:picChg>
        <pc:picChg chg="del">
          <ac:chgData name="Karen Hambleton" userId="4ba7ec75-eb34-40af-af4a-b76349000f53" providerId="ADAL" clId="{CA04AFED-E231-4EF7-BEE0-3A3498765461}" dt="2024-06-29T15:08:08.172" v="732" actId="478"/>
          <ac:picMkLst>
            <pc:docMk/>
            <pc:sldMk cId="4144580688" sldId="258"/>
            <ac:picMk id="1036" creationId="{F9E944F9-09A1-444C-9813-C2A57E8B1C4C}"/>
          </ac:picMkLst>
        </pc:picChg>
      </pc:sldChg>
      <pc:sldChg chg="del">
        <pc:chgData name="Karen Hambleton" userId="4ba7ec75-eb34-40af-af4a-b76349000f53" providerId="ADAL" clId="{CA04AFED-E231-4EF7-BEE0-3A3498765461}" dt="2024-06-29T15:08:14.332" v="739" actId="2696"/>
        <pc:sldMkLst>
          <pc:docMk/>
          <pc:sldMk cId="4005293219" sldId="25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5F8297F-707A-4C6B-9367-A0E50AEB7A67}" type="datetimeFigureOut">
              <a:rPr lang="en-GB" smtClean="0"/>
              <a:t>29/06/2024</a:t>
            </a:fld>
            <a:endParaRPr lang="en-GB"/>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33D6D6-44BE-4ACA-B020-2144CE28B6F4}" type="slidenum">
              <a:rPr lang="en-GB" smtClean="0"/>
              <a:t>‹#›</a:t>
            </a:fld>
            <a:endParaRPr lang="en-GB"/>
          </a:p>
        </p:txBody>
      </p:sp>
    </p:spTree>
    <p:extLst>
      <p:ext uri="{BB962C8B-B14F-4D97-AF65-F5344CB8AC3E}">
        <p14:creationId xmlns:p14="http://schemas.microsoft.com/office/powerpoint/2010/main" val="2695210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33D6D6-44BE-4ACA-B020-2144CE28B6F4}" type="slidenum">
              <a:rPr lang="en-GB" smtClean="0"/>
              <a:t>1</a:t>
            </a:fld>
            <a:endParaRPr lang="en-GB" dirty="0"/>
          </a:p>
        </p:txBody>
      </p:sp>
    </p:spTree>
    <p:extLst>
      <p:ext uri="{BB962C8B-B14F-4D97-AF65-F5344CB8AC3E}">
        <p14:creationId xmlns:p14="http://schemas.microsoft.com/office/powerpoint/2010/main" val="263862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037037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419833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B48DC6-610F-4C6D-B249-E1E4DD1090C7}" type="datetimeFigureOut">
              <a:rPr lang="en-GB" smtClean="0"/>
              <a:t>29/06/2024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427593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CB48DC6-610F-4C6D-B249-E1E4DD1090C7}" type="datetimeFigureOut">
              <a:rPr lang="en-GB" smtClean="0"/>
              <a:t>29/06/2024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3814807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CB48DC6-610F-4C6D-B249-E1E4DD1090C7}" type="datetimeFigureOut">
              <a:rPr lang="en-GB" smtClean="0"/>
              <a:t>29/06/2024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793070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CB48DC6-610F-4C6D-B249-E1E4DD1090C7}" type="datetimeFigureOut">
              <a:rPr lang="en-GB" smtClean="0"/>
              <a:t>29/06/2024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69930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B48DC6-610F-4C6D-B249-E1E4DD1090C7}" type="datetimeFigureOut">
              <a:rPr lang="en-GB" smtClean="0"/>
              <a:t>29/06/2024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1293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29/06/2024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38470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29/06/2024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30947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9821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29/06/2024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25240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ECB48DC6-610F-4C6D-B249-E1E4DD1090C7}" type="datetimeFigureOut">
              <a:rPr lang="en-GB" smtClean="0"/>
              <a:t>29/06/2024</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32E176AA-1179-499B-9B22-3137002D0890}" type="slidenum">
              <a:rPr lang="en-GB" smtClean="0"/>
              <a:t>‹#›</a:t>
            </a:fld>
            <a:endParaRPr lang="en-GB"/>
          </a:p>
        </p:txBody>
      </p:sp>
    </p:spTree>
    <p:extLst>
      <p:ext uri="{BB962C8B-B14F-4D97-AF65-F5344CB8AC3E}">
        <p14:creationId xmlns:p14="http://schemas.microsoft.com/office/powerpoint/2010/main" val="263135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jp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cid:image001.jpg@01DAB8B3.D7D70260" TargetMode="External"/><Relationship Id="rId11" Type="http://schemas.openxmlformats.org/officeDocument/2006/relationships/image" Target="../media/image8.jpeg"/><Relationship Id="rId5" Type="http://schemas.openxmlformats.org/officeDocument/2006/relationships/image" Target="../media/image3.jpeg"/><Relationship Id="rId10" Type="http://schemas.openxmlformats.org/officeDocument/2006/relationships/image" Target="../media/image7.jpeg"/><Relationship Id="rId4" Type="http://schemas.openxmlformats.org/officeDocument/2006/relationships/image" Target="../media/image2.emf"/><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5000"/>
            <a:lum/>
          </a:blip>
          <a:srcRect/>
          <a:stretch>
            <a:fillRect l="-17000" r="-17000"/>
          </a:stretch>
        </a:blipFill>
        <a:effectLst/>
      </p:bgPr>
    </p:bg>
    <p:spTree>
      <p:nvGrpSpPr>
        <p:cNvPr id="1" name=""/>
        <p:cNvGrpSpPr/>
        <p:nvPr/>
      </p:nvGrpSpPr>
      <p:grpSpPr>
        <a:xfrm>
          <a:off x="0" y="0"/>
          <a:ext cx="0" cy="0"/>
          <a:chOff x="0" y="0"/>
          <a:chExt cx="0" cy="0"/>
        </a:xfrm>
      </p:grpSpPr>
      <p:sp>
        <p:nvSpPr>
          <p:cNvPr id="2" name="Rectangle 1"/>
          <p:cNvSpPr/>
          <p:nvPr/>
        </p:nvSpPr>
        <p:spPr>
          <a:xfrm>
            <a:off x="0" y="-21851"/>
            <a:ext cx="6864263" cy="10356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711763" y="-75039"/>
            <a:ext cx="5899950" cy="1077218"/>
          </a:xfrm>
          <a:prstGeom prst="rect">
            <a:avLst/>
          </a:prstGeom>
          <a:noFill/>
        </p:spPr>
        <p:txBody>
          <a:bodyPr wrap="square" rtlCol="0">
            <a:spAutoFit/>
          </a:bodyPr>
          <a:lstStyle/>
          <a:p>
            <a:pPr algn="ctr"/>
            <a:r>
              <a:rPr lang="en-GB" sz="3200" b="1" dirty="0">
                <a:solidFill>
                  <a:srgbClr val="00B050"/>
                </a:solidFill>
              </a:rPr>
              <a:t>Community Action Week</a:t>
            </a:r>
          </a:p>
          <a:p>
            <a:pPr algn="ctr"/>
            <a:r>
              <a:rPr lang="en-GB" sz="3200" b="1" dirty="0">
                <a:solidFill>
                  <a:srgbClr val="00B050"/>
                </a:solidFill>
              </a:rPr>
              <a:t>June 2024</a:t>
            </a:r>
          </a:p>
        </p:txBody>
      </p:sp>
      <p:sp>
        <p:nvSpPr>
          <p:cNvPr id="8" name="Rectangle 7"/>
          <p:cNvSpPr/>
          <p:nvPr/>
        </p:nvSpPr>
        <p:spPr>
          <a:xfrm>
            <a:off x="-1643" y="8694454"/>
            <a:ext cx="6851521" cy="449546"/>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673057" y="8694454"/>
            <a:ext cx="5539330" cy="400110"/>
          </a:xfrm>
          <a:prstGeom prst="rect">
            <a:avLst/>
          </a:prstGeom>
          <a:noFill/>
        </p:spPr>
        <p:txBody>
          <a:bodyPr wrap="square" rtlCol="0">
            <a:spAutoFit/>
          </a:bodyPr>
          <a:lstStyle/>
          <a:p>
            <a:pPr algn="ctr"/>
            <a:r>
              <a:rPr lang="en-GB" sz="2000" b="1" i="1" dirty="0">
                <a:solidFill>
                  <a:schemeClr val="bg1"/>
                </a:solidFill>
              </a:rPr>
              <a:t>‘</a:t>
            </a:r>
            <a:r>
              <a:rPr lang="en-GB" sz="2000" b="1" i="1" dirty="0">
                <a:solidFill>
                  <a:schemeClr val="bg1"/>
                </a:solidFill>
                <a:latin typeface="Bradley Hand ITC" panose="03070402050302030203" pitchFamily="66" charset="0"/>
              </a:rPr>
              <a:t>DREAM, BELIEVE, ACHIEVE’</a:t>
            </a:r>
          </a:p>
        </p:txBody>
      </p:sp>
      <p:pic>
        <p:nvPicPr>
          <p:cNvPr id="42" name="Picture 41" descr="LPSlogo_landscape_Col">
            <a:extLst>
              <a:ext uri="{FF2B5EF4-FFF2-40B4-BE49-F238E27FC236}">
                <a16:creationId xmlns:a16="http://schemas.microsoft.com/office/drawing/2014/main" id="{ADD5C3CC-44D6-497C-9393-3323FE8601C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102" y="51057"/>
            <a:ext cx="1484783" cy="841785"/>
          </a:xfrm>
          <a:prstGeom prst="rect">
            <a:avLst/>
          </a:prstGeom>
          <a:noFill/>
          <a:ln>
            <a:noFill/>
          </a:ln>
        </p:spPr>
      </p:pic>
      <p:sp>
        <p:nvSpPr>
          <p:cNvPr id="7" name="TextBox 6">
            <a:extLst>
              <a:ext uri="{FF2B5EF4-FFF2-40B4-BE49-F238E27FC236}">
                <a16:creationId xmlns:a16="http://schemas.microsoft.com/office/drawing/2014/main" id="{D14DA660-014F-4366-A31D-248194EE2172}"/>
              </a:ext>
            </a:extLst>
          </p:cNvPr>
          <p:cNvSpPr txBox="1"/>
          <p:nvPr/>
        </p:nvSpPr>
        <p:spPr>
          <a:xfrm>
            <a:off x="42776" y="1057746"/>
            <a:ext cx="6731891" cy="2246769"/>
          </a:xfrm>
          <a:prstGeom prst="rect">
            <a:avLst/>
          </a:prstGeom>
          <a:solidFill>
            <a:srgbClr val="FFFFCC"/>
          </a:solidFill>
        </p:spPr>
        <p:txBody>
          <a:bodyPr wrap="square" rtlCol="0">
            <a:spAutoFit/>
          </a:bodyPr>
          <a:lstStyle/>
          <a:p>
            <a:pPr algn="just"/>
            <a:r>
              <a:rPr lang="en-GB" sz="1400" dirty="0"/>
              <a:t>Community Action Week is just one way that pupils across Transform Trust, staff and families work together to show their care, appreciation and respect for others. It allows our pupils at Lawn another opportunity to put into practice the values that are part of every day life here, those that are fully embedded across all our curriculum. </a:t>
            </a:r>
            <a:r>
              <a:rPr lang="en-GB" sz="1400" b="1" dirty="0">
                <a:solidFill>
                  <a:srgbClr val="FF0000"/>
                </a:solidFill>
              </a:rPr>
              <a:t>#respect #responsibility #initiative #creativity #integrity </a:t>
            </a:r>
            <a:r>
              <a:rPr lang="en-GB" sz="1400" dirty="0"/>
              <a:t>and the Trust values of </a:t>
            </a:r>
            <a:r>
              <a:rPr lang="en-GB" sz="1400" b="1" dirty="0">
                <a:solidFill>
                  <a:srgbClr val="FF0000"/>
                </a:solidFill>
              </a:rPr>
              <a:t>kindness</a:t>
            </a:r>
            <a:r>
              <a:rPr lang="en-GB" sz="1400" dirty="0"/>
              <a:t>.</a:t>
            </a:r>
          </a:p>
          <a:p>
            <a:pPr algn="just"/>
            <a:endParaRPr lang="en-GB" sz="1400" dirty="0"/>
          </a:p>
          <a:p>
            <a:pPr algn="just"/>
            <a:r>
              <a:rPr lang="en-GB" sz="1400" dirty="0"/>
              <a:t>As always the children rise to the challenge and show that they are true citizens, willing to go above and beyond to have a positive impact on others. </a:t>
            </a:r>
          </a:p>
          <a:p>
            <a:pPr algn="just"/>
            <a:endParaRPr lang="en-GB" sz="1400" dirty="0"/>
          </a:p>
          <a:p>
            <a:pPr algn="just"/>
            <a:r>
              <a:rPr lang="en-GB" sz="1400" dirty="0"/>
              <a:t>Take a look at the things that happened within the Allestree Community and at Lawn……</a:t>
            </a:r>
          </a:p>
        </p:txBody>
      </p:sp>
      <p:sp>
        <p:nvSpPr>
          <p:cNvPr id="6" name="TextBox 5">
            <a:extLst>
              <a:ext uri="{FF2B5EF4-FFF2-40B4-BE49-F238E27FC236}">
                <a16:creationId xmlns:a16="http://schemas.microsoft.com/office/drawing/2014/main" id="{E2B936ED-F2B7-49D5-B3CB-44CA9EBF9A8F}"/>
              </a:ext>
            </a:extLst>
          </p:cNvPr>
          <p:cNvSpPr txBox="1"/>
          <p:nvPr/>
        </p:nvSpPr>
        <p:spPr>
          <a:xfrm>
            <a:off x="1440543" y="6862066"/>
            <a:ext cx="2738253" cy="1754326"/>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Calibri" panose="020F0502020204030204" pitchFamily="34" charset="0"/>
              </a:rPr>
              <a:t>William in Year one has donated ALOT of his and his brother’s clothes. The boys sorted them out and even gave away some beloved Toy Story clothes. They know that they will go to someone who will treasure them as much as they have done plus the sale of them will raise money for worthy charities. Well done boys! </a:t>
            </a:r>
          </a:p>
        </p:txBody>
      </p:sp>
      <p:pic>
        <p:nvPicPr>
          <p:cNvPr id="28" name="Picture 27" descr="Inline image">
            <a:extLst>
              <a:ext uri="{FF2B5EF4-FFF2-40B4-BE49-F238E27FC236}">
                <a16:creationId xmlns:a16="http://schemas.microsoft.com/office/drawing/2014/main" id="{0B138A8A-66FD-4874-A73E-1F42995E7EF2}"/>
              </a:ext>
            </a:extLst>
          </p:cNvPr>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86217" y="6879083"/>
            <a:ext cx="1324610" cy="1765935"/>
          </a:xfrm>
          <a:prstGeom prst="rect">
            <a:avLst/>
          </a:prstGeom>
          <a:noFill/>
          <a:ln>
            <a:noFill/>
          </a:ln>
        </p:spPr>
      </p:pic>
      <p:sp>
        <p:nvSpPr>
          <p:cNvPr id="11" name="TextBox 10">
            <a:extLst>
              <a:ext uri="{FF2B5EF4-FFF2-40B4-BE49-F238E27FC236}">
                <a16:creationId xmlns:a16="http://schemas.microsoft.com/office/drawing/2014/main" id="{375D8683-C9F5-435A-AE47-DCDE72AA57DF}"/>
              </a:ext>
            </a:extLst>
          </p:cNvPr>
          <p:cNvSpPr txBox="1"/>
          <p:nvPr/>
        </p:nvSpPr>
        <p:spPr>
          <a:xfrm>
            <a:off x="42776" y="5029678"/>
            <a:ext cx="2464311" cy="1754326"/>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Harley has been keen to take part in the community challenge. We baked some lemon and white chocolate cupcakes for a neighbour (a nurse) to take to work. We also did some litter picking around the neighbourhood. Harley was actually disappointed at the amount we found.</a:t>
            </a:r>
            <a:endParaRPr lang="en-GB" sz="1200" dirty="0">
              <a:effectLst/>
              <a:latin typeface="Calibri" panose="020F0502020204030204" pitchFamily="34" charset="0"/>
              <a:ea typeface="Calibri" panose="020F0502020204030204" pitchFamily="34" charset="0"/>
            </a:endParaRPr>
          </a:p>
        </p:txBody>
      </p:sp>
      <p:pic>
        <p:nvPicPr>
          <p:cNvPr id="12" name="Picture 3">
            <a:extLst>
              <a:ext uri="{FF2B5EF4-FFF2-40B4-BE49-F238E27FC236}">
                <a16:creationId xmlns:a16="http://schemas.microsoft.com/office/drawing/2014/main" id="{7C04DD14-A1D8-44CA-A424-29DD14BC50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62753" y="6982060"/>
            <a:ext cx="1181486" cy="1634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4">
            <a:extLst>
              <a:ext uri="{FF2B5EF4-FFF2-40B4-BE49-F238E27FC236}">
                <a16:creationId xmlns:a16="http://schemas.microsoft.com/office/drawing/2014/main" id="{44AF4257-B17D-4F9A-8FE7-FE9DD598C4D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28195" y="6976966"/>
            <a:ext cx="1243587" cy="164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B0EAF97E-28F5-4AFF-B872-3C3FCC61E908}"/>
              </a:ext>
            </a:extLst>
          </p:cNvPr>
          <p:cNvSpPr txBox="1"/>
          <p:nvPr/>
        </p:nvSpPr>
        <p:spPr>
          <a:xfrm>
            <a:off x="4259429" y="4765772"/>
            <a:ext cx="2552471" cy="2123658"/>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Eva went to </a:t>
            </a:r>
            <a:r>
              <a:rPr lang="en-GB" sz="1200" dirty="0" err="1">
                <a:effectLst/>
                <a:latin typeface="Calibri" panose="020F0502020204030204" pitchFamily="34" charset="0"/>
                <a:ea typeface="Times New Roman" panose="02020603050405020304" pitchFamily="18" charset="0"/>
              </a:rPr>
              <a:t>Brookfields</a:t>
            </a:r>
            <a:r>
              <a:rPr lang="en-GB" sz="1200" dirty="0">
                <a:effectLst/>
                <a:latin typeface="Calibri" panose="020F0502020204030204" pitchFamily="34" charset="0"/>
                <a:ea typeface="Times New Roman" panose="02020603050405020304" pitchFamily="18" charset="0"/>
              </a:rPr>
              <a:t> Nursing Home in Littleover this afternoon with her Daddy Steve to take some paintings she did for the residents! A lovely act of kindness for community week. She was given a little ‘Brookfield’s bear’ to take home with her and the idea is that she will take photos with him on adventures and they will put the photos up at the care home. So proud of her  </a:t>
            </a:r>
            <a:r>
              <a:rPr lang="en-GB" sz="1200" dirty="0">
                <a:effectLst/>
                <a:latin typeface="Segoe UI Emoji" panose="020B0502040204020203" pitchFamily="34" charset="0"/>
                <a:ea typeface="Times New Roman" panose="02020603050405020304" pitchFamily="18" charset="0"/>
                <a:cs typeface="Segoe UI Emoji" panose="020B0502040204020203" pitchFamily="34" charset="0"/>
              </a:rPr>
              <a:t>❤️☀️</a:t>
            </a:r>
            <a:endParaRPr lang="en-GB" sz="1200" dirty="0">
              <a:effectLst/>
              <a:latin typeface="Calibri" panose="020F0502020204030204" pitchFamily="34" charset="0"/>
              <a:ea typeface="Calibri" panose="020F0502020204030204" pitchFamily="34" charset="0"/>
            </a:endParaRPr>
          </a:p>
        </p:txBody>
      </p:sp>
      <p:pic>
        <p:nvPicPr>
          <p:cNvPr id="16" name="Picture 5">
            <a:extLst>
              <a:ext uri="{FF2B5EF4-FFF2-40B4-BE49-F238E27FC236}">
                <a16:creationId xmlns:a16="http://schemas.microsoft.com/office/drawing/2014/main" id="{B12CFB49-832C-4E81-83E7-2A08F515311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404" y="3342951"/>
            <a:ext cx="1184622" cy="159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6">
            <a:extLst>
              <a:ext uri="{FF2B5EF4-FFF2-40B4-BE49-F238E27FC236}">
                <a16:creationId xmlns:a16="http://schemas.microsoft.com/office/drawing/2014/main" id="{0B74C0A3-381F-4DC3-AF8B-E1849A185D3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16515" y="3359719"/>
            <a:ext cx="1214571" cy="159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7">
            <a:extLst>
              <a:ext uri="{FF2B5EF4-FFF2-40B4-BE49-F238E27FC236}">
                <a16:creationId xmlns:a16="http://schemas.microsoft.com/office/drawing/2014/main" id="{273D699D-CE4D-4968-9700-621BDE07375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61405" y="3392051"/>
            <a:ext cx="1428217" cy="1275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0ACFC3F9-C4E3-4088-BF5E-71519F78A3CF}"/>
              </a:ext>
            </a:extLst>
          </p:cNvPr>
          <p:cNvSpPr txBox="1"/>
          <p:nvPr/>
        </p:nvSpPr>
        <p:spPr>
          <a:xfrm>
            <a:off x="3798401" y="3317002"/>
            <a:ext cx="1529716" cy="1384995"/>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Charlie has taken his grandad out to his favourite spot in Derbyshire. He has dementia but the smile on his face said it all</a:t>
            </a:r>
            <a:endParaRPr lang="en-GB" sz="12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144580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999D9337105354D9C1D2C251DE1385E" ma:contentTypeVersion="12" ma:contentTypeDescription="Create a new document." ma:contentTypeScope="" ma:versionID="600a4d62ce3c24eefb331ecc5cb6c1d4">
  <xsd:schema xmlns:xsd="http://www.w3.org/2001/XMLSchema" xmlns:xs="http://www.w3.org/2001/XMLSchema" xmlns:p="http://schemas.microsoft.com/office/2006/metadata/properties" xmlns:ns3="6fbc632a-1e20-44e9-89c8-b28d27e42b83" targetNamespace="http://schemas.microsoft.com/office/2006/metadata/properties" ma:root="true" ma:fieldsID="858aa91a56e0e327d08362a8cec5c8fc" ns3:_="">
    <xsd:import namespace="6fbc632a-1e20-44e9-89c8-b28d27e42b8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ObjectDetectorVersions"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3:_activity"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bc632a-1e20-44e9-89c8-b28d27e42b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fbc632a-1e20-44e9-89c8-b28d27e42b83" xsi:nil="true"/>
  </documentManagement>
</p:properties>
</file>

<file path=customXml/itemProps1.xml><?xml version="1.0" encoding="utf-8"?>
<ds:datastoreItem xmlns:ds="http://schemas.openxmlformats.org/officeDocument/2006/customXml" ds:itemID="{83019A6A-91CE-444D-9165-4888E6164A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bc632a-1e20-44e9-89c8-b28d27e42b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641DEF-700C-482B-8B84-226937BEC5DB}">
  <ds:schemaRefs>
    <ds:schemaRef ds:uri="http://schemas.microsoft.com/sharepoint/v3/contenttype/forms"/>
  </ds:schemaRefs>
</ds:datastoreItem>
</file>

<file path=customXml/itemProps3.xml><?xml version="1.0" encoding="utf-8"?>
<ds:datastoreItem xmlns:ds="http://schemas.openxmlformats.org/officeDocument/2006/customXml" ds:itemID="{77BC5EF1-1DE5-4E6A-95E6-AC1DF3C7DB6D}">
  <ds:schemaRefs>
    <ds:schemaRef ds:uri="http://purl.org/dc/dcmitype/"/>
    <ds:schemaRef ds:uri="http://www.w3.org/XML/1998/namespace"/>
    <ds:schemaRef ds:uri="6fbc632a-1e20-44e9-89c8-b28d27e42b83"/>
    <ds:schemaRef ds:uri="http://schemas.microsoft.com/office/2006/metadata/properties"/>
    <ds:schemaRef ds:uri="http://schemas.microsoft.com/office/2006/documentManagement/types"/>
    <ds:schemaRef ds:uri="http://purl.org/dc/elements/1.1/"/>
    <ds:schemaRef ds:uri="http://purl.org/dc/term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72204</TotalTime>
  <Words>355</Words>
  <Application>Microsoft Office PowerPoint</Application>
  <PresentationFormat>On-screen Show (4:3)</PresentationFormat>
  <Paragraphs>13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Bradley Hand ITC</vt:lpstr>
      <vt:lpstr>Calibri</vt:lpstr>
      <vt:lpstr>Segoe UI Emoji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Karen Hambleton</cp:lastModifiedBy>
  <cp:revision>1446</cp:revision>
  <cp:lastPrinted>2024-05-10T14:15:45Z</cp:lastPrinted>
  <dcterms:created xsi:type="dcterms:W3CDTF">2019-05-21T13:47:46Z</dcterms:created>
  <dcterms:modified xsi:type="dcterms:W3CDTF">2024-06-29T15:39:23Z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0x0101006999D9337105354D9C1D2C251DE1385E</vt:lpwstr>
  </property>
</Properties>
</file>