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0980B-AE55-4F09-85E3-E2ACFE91A7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540550-E49E-418E-8865-F51B943135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7E2A0-D182-4AC0-AA02-0164FF4D9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D207B3-68F3-489F-90AF-814CD5797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21081F-FEE5-4363-A9A7-46F08C702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2988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7AD12-A37D-4141-B169-342EC1C65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C26A8-2C74-4912-856E-D47894B9B8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EC3BA-56A2-4646-B0C8-A052EACB7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52BBA1-EA1A-4B89-AEF2-EAF20827C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620AD0-E124-435D-8448-B7AF9A685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6923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5A145-5913-4997-8C98-12FCDB8CB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D63640-ECE5-4AB7-96A2-61726AF10C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61D0A4-BF03-4141-A5D3-EE2D9C251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80D4E-37F6-402A-9C12-DC782DDE0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3F555-9506-475B-92D2-846B25A62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1888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B745F-F04A-4B65-86BD-F5ADA2653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D19F6C-7A34-4D37-B932-45A5F50BEB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710EE3-B70D-43E2-B59C-97ED63221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3F2FF0-3184-425E-A20E-253D7B509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631ED7-32F1-4278-BCB2-64EA62044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271ED7-A173-46A6-BED3-493239F05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7423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89B0D-5E88-4087-86B2-F58995850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B15828-4D17-4172-920E-F228518031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FC330A-8098-44CE-AEF8-262BD7118A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D8B0B7-AE86-4D96-8229-90EE71B1D3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330E25-11BA-4384-9793-4E66CC8441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AFD7F2-6F59-43C0-BCB3-0AFA8515A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0FDCD6-3C9F-40DA-BF13-36B08DEC7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8CAC17-5AF5-498B-B6BD-30BA9A088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2510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C3D84-EC3B-494B-A3DF-EFCB9BF18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BD29CC-E7C8-4329-93E7-0A7631E7C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A0FE87-8CCA-4CA0-902D-1B0B57850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EEBF12-D4B2-496C-9463-216CBDFF9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5337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C5CF06-0EEF-4F61-AEF8-C8845F682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FAAFA5-C1A3-4603-9DE2-3431EDEFD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41F60C-D6E1-4EB2-8FC5-E1614F2D3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9474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009B2-5306-4678-9B38-4DDCA61B7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CA4784-0B89-48E2-B2C2-EC779CB4AC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021704-CA79-4E4E-B323-24FEA463BD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4F3C8E-7B49-4F25-90A3-2B9A8566F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E0163F-C7DF-41E2-830F-1FD435CBA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A973F-EFC2-42C2-8E47-34288029D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899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54E24-9873-4985-B985-B2C18481C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EFFF17-6746-4E93-B902-FD2111F9E0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002EA2-F916-402A-B7C7-3577BDC63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5888B7-8484-40F8-93C6-A09DA9DF2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4E33A7-E534-4DF5-8308-8AE4B4B2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DD2812-3CAB-48CB-ACE7-45707EE75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8888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8A364-5221-43B5-815A-3AFAB36B3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5A40FD-9927-46D7-9F66-965366DC43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F91009-FA37-4687-8687-50BDDCA77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97B209-45D3-477D-8428-B647FBFCE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78898E-14C4-4388-8209-0A3988CBD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9181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429B51-BF41-4DB4-923A-32C095E5AC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3FC3A2-2C79-4F91-83FC-532B3C60D7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6F90F-A43C-4F3D-BEED-5374A7624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C9FDE-4439-438C-AC48-9C055626B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B4498-0AD5-4D24-892F-1C4C89B60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6085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1C3446-CC47-43F9-87CD-149255D64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28E610-E9F2-453B-8A19-34ABACF3F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214B8-613E-4084-98F6-8152465A85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F7E41-7C69-47AB-9596-8E66D3EAB852}" type="datetimeFigureOut">
              <a:rPr lang="en-GB" smtClean="0"/>
              <a:t>09/02/2026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4CD40-CC4D-4CF4-BF1E-F64F7EDF4C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3794C-00E9-4EDD-B24F-3A7C68F4F4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3DBE1-CCF1-44C6-AC71-03BA9B60368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1457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2264F9-D043-41AD-A122-BD4333313F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093631" y="478804"/>
            <a:ext cx="2251752" cy="1346217"/>
          </a:xfrm>
          <a:prstGeom prst="rect">
            <a:avLst/>
          </a:prstGeom>
        </p:spPr>
      </p:pic>
      <p:pic>
        <p:nvPicPr>
          <p:cNvPr id="1026" name="Picture 2" descr="LPSlogo_landscape_Col">
            <a:extLst>
              <a:ext uri="{FF2B5EF4-FFF2-40B4-BE49-F238E27FC236}">
                <a16:creationId xmlns:a16="http://schemas.microsoft.com/office/drawing/2014/main" id="{6042A8D1-68CB-42F1-98B8-3DD3E85CE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12" y="415032"/>
            <a:ext cx="3243263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C88E49-4786-4F30-97F3-716A69AC19FE}"/>
              </a:ext>
            </a:extLst>
          </p:cNvPr>
          <p:cNvSpPr txBox="1"/>
          <p:nvPr/>
        </p:nvSpPr>
        <p:spPr>
          <a:xfrm>
            <a:off x="3071971" y="2480426"/>
            <a:ext cx="118635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rgbClr val="C00000"/>
                </a:solidFill>
              </a:rPr>
              <a:t>  </a:t>
            </a:r>
            <a:r>
              <a:rPr lang="en-GB" sz="2800" dirty="0">
                <a:solidFill>
                  <a:srgbClr val="C00000"/>
                </a:solidFill>
              </a:rPr>
              <a:t>A KENCO WITH THE SENDCO EVENT!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F0E3BB-5B7A-41A8-8454-474149F24083}"/>
              </a:ext>
            </a:extLst>
          </p:cNvPr>
          <p:cNvSpPr txBox="1"/>
          <p:nvPr/>
        </p:nvSpPr>
        <p:spPr>
          <a:xfrm>
            <a:off x="2310076" y="3858816"/>
            <a:ext cx="7743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C00000"/>
                </a:solidFill>
              </a:rPr>
              <a:t>Monday 23</a:t>
            </a:r>
            <a:r>
              <a:rPr lang="en-GB" sz="3600" baseline="30000" dirty="0">
                <a:solidFill>
                  <a:srgbClr val="C00000"/>
                </a:solidFill>
              </a:rPr>
              <a:t>rd</a:t>
            </a:r>
            <a:r>
              <a:rPr lang="en-GB" sz="3600" dirty="0">
                <a:solidFill>
                  <a:srgbClr val="C00000"/>
                </a:solidFill>
              </a:rPr>
              <a:t>  March – 9am to 10:30am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784B58-5D3E-4069-8CD5-AD15373D8D5E}"/>
              </a:ext>
            </a:extLst>
          </p:cNvPr>
          <p:cNvSpPr txBox="1"/>
          <p:nvPr/>
        </p:nvSpPr>
        <p:spPr>
          <a:xfrm>
            <a:off x="4749428" y="3322260"/>
            <a:ext cx="2639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(Other brands of coffee are available</a:t>
            </a:r>
            <a:r>
              <a:rPr lang="en-GB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D880B4-E65B-4A58-B62A-01A095271EFA}"/>
              </a:ext>
            </a:extLst>
          </p:cNvPr>
          <p:cNvSpPr txBox="1"/>
          <p:nvPr/>
        </p:nvSpPr>
        <p:spPr>
          <a:xfrm>
            <a:off x="1083500" y="4600163"/>
            <a:ext cx="103840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Join Mr Walters &amp; Lauren and Ginny, from The Family Hub, at school for an informal workshop entitled ‘What is Autism?’ </a:t>
            </a:r>
            <a:r>
              <a:rPr lang="en-GB" b="1" i="0" dirty="0">
                <a:solidFill>
                  <a:srgbClr val="0A0A0A"/>
                </a:solidFill>
                <a:effectLst/>
                <a:latin typeface="Google Sans"/>
              </a:rPr>
              <a:t>This workshop aims to help families understand autism, share experiences and learn strategies to support their children's needs, whether a diagnosis is in place or not.</a:t>
            </a:r>
          </a:p>
          <a:p>
            <a:pPr algn="ctr"/>
            <a:r>
              <a:rPr lang="en-GB" b="1" i="0" dirty="0"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lang="en-GB" b="1" dirty="0"/>
              <a:t>There will also be a chance to network with other parents, hear about our parent-led support group, have a coffee and ask any general questions that you have!</a:t>
            </a:r>
          </a:p>
          <a:p>
            <a:pPr algn="ctr"/>
            <a:endParaRPr lang="en-GB" dirty="0"/>
          </a:p>
          <a:p>
            <a:pPr algn="ctr"/>
            <a:r>
              <a:rPr lang="en-GB" b="1" dirty="0">
                <a:solidFill>
                  <a:srgbClr val="C00000"/>
                </a:solidFill>
              </a:rPr>
              <a:t>To confirm attendance please book on ScoPay – under Trips and Events – so The Family Hub have an idea of how many will be attending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9F5374-06D4-45B2-93A3-0F50F0FF3663}"/>
              </a:ext>
            </a:extLst>
          </p:cNvPr>
          <p:cNvSpPr txBox="1"/>
          <p:nvPr/>
        </p:nvSpPr>
        <p:spPr>
          <a:xfrm>
            <a:off x="395612" y="2178751"/>
            <a:ext cx="114827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THE FAMILY HUB – WHAT IS AUTISM? WORKSHOP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1E632C-2C5E-46F5-8FE8-EC9A3CAFE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7914" y="394674"/>
            <a:ext cx="538162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796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144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Google Sans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Walters</dc:creator>
  <cp:lastModifiedBy>Andrew Walters</cp:lastModifiedBy>
  <cp:revision>3</cp:revision>
  <cp:lastPrinted>2026-02-09T13:42:30Z</cp:lastPrinted>
  <dcterms:created xsi:type="dcterms:W3CDTF">2026-02-09T13:36:04Z</dcterms:created>
  <dcterms:modified xsi:type="dcterms:W3CDTF">2026-02-09T14:36:29Z</dcterms:modified>
</cp:coreProperties>
</file>