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</p:sldIdLst>
  <p:sldSz cx="6858000" cy="1008062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166" autoAdjust="0"/>
    <p:restoredTop sz="94660"/>
  </p:normalViewPr>
  <p:slideViewPr>
    <p:cSldViewPr snapToGrid="0">
      <p:cViewPr>
        <p:scale>
          <a:sx n="47" d="100"/>
          <a:sy n="47" d="100"/>
        </p:scale>
        <p:origin x="91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49770"/>
            <a:ext cx="5829300" cy="3509551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94662"/>
            <a:ext cx="5143500" cy="243381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943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730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513159"/>
            <a:ext cx="5915025" cy="419325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746088"/>
            <a:ext cx="5915025" cy="220513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783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83500"/>
            <a:ext cx="2914650" cy="639606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83500"/>
            <a:ext cx="2914650" cy="639606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06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36702"/>
            <a:ext cx="5915025" cy="19484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71154"/>
            <a:ext cx="2901255" cy="12110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82228"/>
            <a:ext cx="2901255" cy="54160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71154"/>
            <a:ext cx="2915543" cy="12110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82228"/>
            <a:ext cx="2915543" cy="54160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12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78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24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72042"/>
            <a:ext cx="2211884" cy="235214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51426"/>
            <a:ext cx="3471863" cy="716377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024188"/>
            <a:ext cx="2211884" cy="560268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77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72042"/>
            <a:ext cx="2211884" cy="235214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51426"/>
            <a:ext cx="3471863" cy="716377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024188"/>
            <a:ext cx="2211884" cy="560268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52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523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36700"/>
            <a:ext cx="1478756" cy="85428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36700"/>
            <a:ext cx="4350544" cy="85428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98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36702"/>
            <a:ext cx="5915025" cy="1948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83500"/>
            <a:ext cx="5915025" cy="639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343248"/>
            <a:ext cx="1543050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AEFB4-B849-4B59-9F7B-F5E02A63835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343248"/>
            <a:ext cx="2314575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343248"/>
            <a:ext cx="1543050" cy="53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CCC4E-AD8A-40E3-A8A3-B9BA6FE9D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52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E6058DD-4756-4236-B1CF-04B35049CD0E}"/>
              </a:ext>
            </a:extLst>
          </p:cNvPr>
          <p:cNvSpPr txBox="1"/>
          <p:nvPr/>
        </p:nvSpPr>
        <p:spPr>
          <a:xfrm>
            <a:off x="193964" y="134005"/>
            <a:ext cx="6470072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accent4">
                <a:lumMod val="75000"/>
              </a:schemeClr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HALF TERM CHALLENGE FROM MRS HAMBLETON!!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267730-1069-4AF4-8C7C-A12F66C54750}"/>
              </a:ext>
            </a:extLst>
          </p:cNvPr>
          <p:cNvSpPr txBox="1"/>
          <p:nvPr/>
        </p:nvSpPr>
        <p:spPr>
          <a:xfrm>
            <a:off x="92455" y="1301636"/>
            <a:ext cx="6673090" cy="3416320"/>
          </a:xfrm>
          <a:prstGeom prst="rect">
            <a:avLst/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Bradley Hand ITC" panose="03070402050302030203" pitchFamily="66" charset="0"/>
              </a:rPr>
              <a:t>Hi children (and grown ups!)</a:t>
            </a:r>
          </a:p>
          <a:p>
            <a:endParaRPr lang="en-GB" dirty="0">
              <a:latin typeface="Bradley Hand ITC" panose="03070402050302030203" pitchFamily="66" charset="0"/>
            </a:endParaRPr>
          </a:p>
          <a:p>
            <a:pPr algn="just"/>
            <a:r>
              <a:rPr lang="en-GB" dirty="0">
                <a:latin typeface="Bradley Hand ITC" panose="03070402050302030203" pitchFamily="66" charset="0"/>
              </a:rPr>
              <a:t>This half term challenge is based on our new value of </a:t>
            </a:r>
            <a:r>
              <a:rPr lang="en-GB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CREATIVITY!</a:t>
            </a:r>
            <a:r>
              <a:rPr lang="en-GB" dirty="0">
                <a:latin typeface="Bradley Hand ITC" panose="03070402050302030203" pitchFamily="66" charset="0"/>
              </a:rPr>
              <a:t> </a:t>
            </a:r>
            <a:endParaRPr lang="en-GB" b="1" dirty="0">
              <a:solidFill>
                <a:srgbClr val="002060"/>
              </a:solidFill>
              <a:latin typeface="Bradley Hand ITC" panose="03070402050302030203" pitchFamily="66" charset="0"/>
            </a:endParaRPr>
          </a:p>
          <a:p>
            <a:pPr algn="just"/>
            <a:r>
              <a:rPr lang="en-GB" dirty="0">
                <a:latin typeface="Bradley Hand ITC" panose="03070402050302030203" pitchFamily="66" charset="0"/>
              </a:rPr>
              <a:t>In school the children really show us that they understand the importance of re-cycling, re-using and looking after our planet and they love to be creative.</a:t>
            </a:r>
          </a:p>
          <a:p>
            <a:pPr algn="just"/>
            <a:endParaRPr lang="en-GB" dirty="0">
              <a:latin typeface="Bradley Hand ITC" panose="03070402050302030203" pitchFamily="66" charset="0"/>
            </a:endParaRPr>
          </a:p>
          <a:p>
            <a:pPr algn="just"/>
            <a:r>
              <a:rPr lang="en-GB" dirty="0">
                <a:latin typeface="Bradley Hand ITC" panose="03070402050302030203" pitchFamily="66" charset="0"/>
              </a:rPr>
              <a:t>So the challenge for this half term is to create an art piece or musical instrument out of re-used and recycled items. Yes…..get creative! Either bring them in or send a photo to Mrs Hambleton.</a:t>
            </a:r>
          </a:p>
          <a:p>
            <a:pPr algn="just"/>
            <a:endParaRPr lang="en-GB" dirty="0">
              <a:latin typeface="Bradley Hand ITC" panose="03070402050302030203" pitchFamily="66" charset="0"/>
            </a:endParaRPr>
          </a:p>
          <a:p>
            <a:pPr algn="just"/>
            <a:r>
              <a:rPr lang="en-GB" dirty="0">
                <a:latin typeface="Bradley Hand ITC" panose="03070402050302030203" pitchFamily="66" charset="0"/>
              </a:rPr>
              <a:t>Here are some ideas….</a:t>
            </a:r>
          </a:p>
        </p:txBody>
      </p:sp>
      <p:pic>
        <p:nvPicPr>
          <p:cNvPr id="1038" name="Picture 14" descr="Musical instruments with recycled material: 10 simple ideas - Interior ...">
            <a:extLst>
              <a:ext uri="{FF2B5EF4-FFF2-40B4-BE49-F238E27FC236}">
                <a16:creationId xmlns:a16="http://schemas.microsoft.com/office/drawing/2014/main" id="{86E82E0D-F0F0-4D24-A59F-80F9C1A54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37" y="4931480"/>
            <a:ext cx="2083896" cy="156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raft: How to make a DIY drum - Today's Parent | Kid friendly crafts ...">
            <a:extLst>
              <a:ext uri="{FF2B5EF4-FFF2-40B4-BE49-F238E27FC236}">
                <a16:creationId xmlns:a16="http://schemas.microsoft.com/office/drawing/2014/main" id="{7F827EF0-B9BA-49D1-8200-F2E75241EA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02" y="4836894"/>
            <a:ext cx="1819859" cy="132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reate a Cardboard Guitar | Crafts for Kids | PBS KIDS for Parents">
            <a:extLst>
              <a:ext uri="{FF2B5EF4-FFF2-40B4-BE49-F238E27FC236}">
                <a16:creationId xmlns:a16="http://schemas.microsoft.com/office/drawing/2014/main" id="{4832F907-637A-4FB9-8BF8-63052A045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890" y="4796833"/>
            <a:ext cx="2361466" cy="132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14 World Music Instruments That Can Be Made From Recycled Materials ...">
            <a:extLst>
              <a:ext uri="{FF2B5EF4-FFF2-40B4-BE49-F238E27FC236}">
                <a16:creationId xmlns:a16="http://schemas.microsoft.com/office/drawing/2014/main" id="{B807DDC5-01AD-4C2E-B91C-0400548CF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75" y="6640187"/>
            <a:ext cx="2500357" cy="1326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20 DIY Musical Instruments for Kids to Make | ArtsyCraftsyMom">
            <a:extLst>
              <a:ext uri="{FF2B5EF4-FFF2-40B4-BE49-F238E27FC236}">
                <a16:creationId xmlns:a16="http://schemas.microsoft.com/office/drawing/2014/main" id="{379339B6-E8C8-4FB5-98FC-636F71ADB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121" y="6237579"/>
            <a:ext cx="1277053" cy="156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10 easy to make homemade musical instruments – Artofit">
            <a:extLst>
              <a:ext uri="{FF2B5EF4-FFF2-40B4-BE49-F238E27FC236}">
                <a16:creationId xmlns:a16="http://schemas.microsoft.com/office/drawing/2014/main" id="{216636F2-FBEB-48A6-904D-C8A93833B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159" y="6219118"/>
            <a:ext cx="1176124" cy="159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Musical Instruments for Kids With Recycled Materials - K4 Craft">
            <a:extLst>
              <a:ext uri="{FF2B5EF4-FFF2-40B4-BE49-F238E27FC236}">
                <a16:creationId xmlns:a16="http://schemas.microsoft.com/office/drawing/2014/main" id="{8C0DE2F5-D104-4AB0-AC42-5D08D10EA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4" y="8185525"/>
            <a:ext cx="3169971" cy="176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crafty couple: How to Make a Drum/Musical Instrument Set for Kids">
            <a:extLst>
              <a:ext uri="{FF2B5EF4-FFF2-40B4-BE49-F238E27FC236}">
                <a16:creationId xmlns:a16="http://schemas.microsoft.com/office/drawing/2014/main" id="{31E698B9-10DA-4D3B-A34B-EDAEAB0D3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369" y="7966326"/>
            <a:ext cx="2361465" cy="19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318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99D9337105354D9C1D2C251DE1385E" ma:contentTypeVersion="12" ma:contentTypeDescription="Create a new document." ma:contentTypeScope="" ma:versionID="600a4d62ce3c24eefb331ecc5cb6c1d4">
  <xsd:schema xmlns:xsd="http://www.w3.org/2001/XMLSchema" xmlns:xs="http://www.w3.org/2001/XMLSchema" xmlns:p="http://schemas.microsoft.com/office/2006/metadata/properties" xmlns:ns3="6fbc632a-1e20-44e9-89c8-b28d27e42b83" targetNamespace="http://schemas.microsoft.com/office/2006/metadata/properties" ma:root="true" ma:fieldsID="858aa91a56e0e327d08362a8cec5c8fc" ns3:_="">
    <xsd:import namespace="6fbc632a-1e20-44e9-89c8-b28d27e42b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  <xsd:element ref="ns3:MediaServiceOCR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bc632a-1e20-44e9-89c8-b28d27e42b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fbc632a-1e20-44e9-89c8-b28d27e42b83" xsi:nil="true"/>
  </documentManagement>
</p:properties>
</file>

<file path=customXml/itemProps1.xml><?xml version="1.0" encoding="utf-8"?>
<ds:datastoreItem xmlns:ds="http://schemas.openxmlformats.org/officeDocument/2006/customXml" ds:itemID="{B423D749-C164-4745-8760-6954BE419B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bc632a-1e20-44e9-89c8-b28d27e42b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022AE3-BD89-4FC1-959B-F053333C0A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D232CB-F146-4066-86BB-E850140D101D}">
  <ds:schemaRefs>
    <ds:schemaRef ds:uri="http://schemas.microsoft.com/office/2006/documentManagement/types"/>
    <ds:schemaRef ds:uri="6fbc632a-1e20-44e9-89c8-b28d27e42b83"/>
    <ds:schemaRef ds:uri="http://purl.org/dc/terms/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6137</TotalTime>
  <Words>100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Bradley Hand ITC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KHambleton</dc:creator>
  <cp:lastModifiedBy>Karen Hambleton</cp:lastModifiedBy>
  <cp:revision>31</cp:revision>
  <cp:lastPrinted>2023-10-27T09:31:02Z</cp:lastPrinted>
  <dcterms:created xsi:type="dcterms:W3CDTF">2020-10-23T11:17:12Z</dcterms:created>
  <dcterms:modified xsi:type="dcterms:W3CDTF">2024-02-16T14:23:06Z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0x0101006999D9337105354D9C1D2C251DE1385E</vt:lpwstr>
  </property>
</Properties>
</file>