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handoutMasterIdLst>
    <p:handoutMasterId r:id="rId43"/>
  </p:handoutMasterIdLst>
  <p:sldIdLst>
    <p:sldId id="256" r:id="rId2"/>
    <p:sldId id="305" r:id="rId3"/>
    <p:sldId id="281" r:id="rId4"/>
    <p:sldId id="269" r:id="rId5"/>
    <p:sldId id="282" r:id="rId6"/>
    <p:sldId id="285" r:id="rId7"/>
    <p:sldId id="300" r:id="rId8"/>
    <p:sldId id="286" r:id="rId9"/>
    <p:sldId id="321" r:id="rId10"/>
    <p:sldId id="322" r:id="rId11"/>
    <p:sldId id="273" r:id="rId12"/>
    <p:sldId id="304" r:id="rId13"/>
    <p:sldId id="334" r:id="rId14"/>
    <p:sldId id="336" r:id="rId15"/>
    <p:sldId id="337" r:id="rId16"/>
    <p:sldId id="338" r:id="rId17"/>
    <p:sldId id="339" r:id="rId18"/>
    <p:sldId id="340" r:id="rId19"/>
    <p:sldId id="341" r:id="rId20"/>
    <p:sldId id="364" r:id="rId21"/>
    <p:sldId id="365" r:id="rId22"/>
    <p:sldId id="348" r:id="rId23"/>
    <p:sldId id="362" r:id="rId24"/>
    <p:sldId id="350" r:id="rId25"/>
    <p:sldId id="351" r:id="rId26"/>
    <p:sldId id="352" r:id="rId27"/>
    <p:sldId id="353" r:id="rId28"/>
    <p:sldId id="354" r:id="rId29"/>
    <p:sldId id="363" r:id="rId30"/>
    <p:sldId id="366" r:id="rId31"/>
    <p:sldId id="367" r:id="rId32"/>
    <p:sldId id="361" r:id="rId33"/>
    <p:sldId id="306" r:id="rId34"/>
    <p:sldId id="360" r:id="rId35"/>
    <p:sldId id="303" r:id="rId36"/>
    <p:sldId id="272" r:id="rId37"/>
    <p:sldId id="301" r:id="rId38"/>
    <p:sldId id="302" r:id="rId39"/>
    <p:sldId id="297" r:id="rId40"/>
    <p:sldId id="274" r:id="rId4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BAD42"/>
    <a:srgbClr val="5D437D"/>
    <a:srgbClr val="A78FC3"/>
    <a:srgbClr val="BE6CFD"/>
    <a:srgbClr val="34AACA"/>
    <a:srgbClr val="EBA5A3"/>
    <a:srgbClr val="DF7922"/>
    <a:srgbClr val="7957A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1838" autoAdjust="0"/>
    <p:restoredTop sz="94660"/>
  </p:normalViewPr>
  <p:slideViewPr>
    <p:cSldViewPr>
      <p:cViewPr varScale="1">
        <p:scale>
          <a:sx n="85" d="100"/>
          <a:sy n="85" d="100"/>
        </p:scale>
        <p:origin x="120" y="5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72" d="100"/>
          <a:sy n="72" d="100"/>
        </p:scale>
        <p:origin x="-2553"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3D81CF-54A2-402B-8E43-171E9FCADCAE}" type="doc">
      <dgm:prSet loTypeId="urn:microsoft.com/office/officeart/2005/8/layout/vList5" loCatId="list" qsTypeId="urn:microsoft.com/office/officeart/2005/8/quickstyle/simple4" qsCatId="simple" csTypeId="urn:microsoft.com/office/officeart/2005/8/colors/colorful4" csCatId="colorful" phldr="1"/>
      <dgm:spPr/>
      <dgm:t>
        <a:bodyPr/>
        <a:lstStyle/>
        <a:p>
          <a:endParaRPr lang="en-GB"/>
        </a:p>
      </dgm:t>
    </dgm:pt>
    <dgm:pt modelId="{4954AE6A-F364-43E3-A45C-A23557D06F3C}">
      <dgm:prSet phldrT="[Text]"/>
      <dgm:spPr/>
      <dgm:t>
        <a:bodyPr/>
        <a:lstStyle/>
        <a:p>
          <a:r>
            <a:rPr lang="en-GB" altLang="en-US" b="1">
              <a:latin typeface="Tahoma" panose="020B0604030504040204" pitchFamily="34" charset="0"/>
              <a:cs typeface="Tahoma" panose="020B0604030504040204" pitchFamily="34" charset="0"/>
            </a:rPr>
            <a:t>Distractibility</a:t>
          </a:r>
          <a:endParaRPr lang="en-GB" dirty="0"/>
        </a:p>
      </dgm:t>
    </dgm:pt>
    <dgm:pt modelId="{997554AE-A068-451B-9A96-E2FB47CB918B}" type="parTrans" cxnId="{5E46AE0E-DA03-4322-9454-BF9F86F52FC5}">
      <dgm:prSet/>
      <dgm:spPr/>
      <dgm:t>
        <a:bodyPr/>
        <a:lstStyle/>
        <a:p>
          <a:endParaRPr lang="en-GB"/>
        </a:p>
      </dgm:t>
    </dgm:pt>
    <dgm:pt modelId="{5706B28D-12DB-4097-B40C-14AC13ED92B0}" type="sibTrans" cxnId="{5E46AE0E-DA03-4322-9454-BF9F86F52FC5}">
      <dgm:prSet/>
      <dgm:spPr/>
      <dgm:t>
        <a:bodyPr/>
        <a:lstStyle/>
        <a:p>
          <a:endParaRPr lang="en-GB"/>
        </a:p>
      </dgm:t>
    </dgm:pt>
    <dgm:pt modelId="{BFB93B1D-3629-4300-8C88-4C2F0CDCB30A}">
      <dgm:prSet/>
      <dgm:spPr/>
      <dgm:t>
        <a:bodyPr/>
        <a:lstStyle/>
        <a:p>
          <a:r>
            <a:rPr lang="en-GB" altLang="en-US" dirty="0">
              <a:latin typeface="Tahoma" panose="020B0604030504040204" pitchFamily="34" charset="0"/>
              <a:cs typeface="Tahoma" panose="020B0604030504040204" pitchFamily="34" charset="0"/>
            </a:rPr>
            <a:t>Difficulty attending to a single task when faced with other things in their environment competing for their attention </a:t>
          </a:r>
        </a:p>
      </dgm:t>
    </dgm:pt>
    <dgm:pt modelId="{F43FDF56-F5B4-4975-A7E8-4D5FB074C22B}" type="parTrans" cxnId="{BC76F673-4CF8-44AA-9AA3-D316FAB09E4F}">
      <dgm:prSet/>
      <dgm:spPr/>
      <dgm:t>
        <a:bodyPr/>
        <a:lstStyle/>
        <a:p>
          <a:endParaRPr lang="en-GB"/>
        </a:p>
      </dgm:t>
    </dgm:pt>
    <dgm:pt modelId="{3D7DFBF6-5267-4C80-95A6-4E51B90B4CC1}" type="sibTrans" cxnId="{BC76F673-4CF8-44AA-9AA3-D316FAB09E4F}">
      <dgm:prSet/>
      <dgm:spPr/>
      <dgm:t>
        <a:bodyPr/>
        <a:lstStyle/>
        <a:p>
          <a:endParaRPr lang="en-GB"/>
        </a:p>
      </dgm:t>
    </dgm:pt>
    <dgm:pt modelId="{966269E2-5CFA-4483-91D1-E3D8D5D337E0}">
      <dgm:prSet/>
      <dgm:spPr/>
      <dgm:t>
        <a:bodyPr/>
        <a:lstStyle/>
        <a:p>
          <a:r>
            <a:rPr lang="en-GB" altLang="en-US" b="1">
              <a:latin typeface="Tahoma" panose="020B0604030504040204" pitchFamily="34" charset="0"/>
              <a:cs typeface="Tahoma" panose="020B0604030504040204" pitchFamily="34" charset="0"/>
            </a:rPr>
            <a:t>Impulsiveness</a:t>
          </a:r>
          <a:endParaRPr lang="en-GB" altLang="en-US" b="1" dirty="0">
            <a:latin typeface="Tahoma" panose="020B0604030504040204" pitchFamily="34" charset="0"/>
            <a:cs typeface="Tahoma" panose="020B0604030504040204" pitchFamily="34" charset="0"/>
          </a:endParaRPr>
        </a:p>
      </dgm:t>
    </dgm:pt>
    <dgm:pt modelId="{9732B36E-3405-42C9-A816-1C9DAF611E1F}" type="parTrans" cxnId="{8D3F03C0-335F-4DB3-B1CC-D6CEC37BA1D0}">
      <dgm:prSet/>
      <dgm:spPr/>
      <dgm:t>
        <a:bodyPr/>
        <a:lstStyle/>
        <a:p>
          <a:endParaRPr lang="en-GB"/>
        </a:p>
      </dgm:t>
    </dgm:pt>
    <dgm:pt modelId="{52A186EE-A800-433C-940B-8935F37A6B23}" type="sibTrans" cxnId="{8D3F03C0-335F-4DB3-B1CC-D6CEC37BA1D0}">
      <dgm:prSet/>
      <dgm:spPr/>
      <dgm:t>
        <a:bodyPr/>
        <a:lstStyle/>
        <a:p>
          <a:endParaRPr lang="en-GB"/>
        </a:p>
      </dgm:t>
    </dgm:pt>
    <dgm:pt modelId="{3C376C15-F08B-4D4B-AD53-C63068854BC9}">
      <dgm:prSet/>
      <dgm:spPr/>
      <dgm:t>
        <a:bodyPr/>
        <a:lstStyle/>
        <a:p>
          <a:r>
            <a:rPr lang="en-GB" altLang="en-US" dirty="0">
              <a:latin typeface="Tahoma" panose="020B0604030504040204" pitchFamily="34" charset="0"/>
              <a:cs typeface="Tahoma" panose="020B0604030504040204" pitchFamily="34" charset="0"/>
            </a:rPr>
            <a:t>Difficulty with being patient and delaying gratification</a:t>
          </a:r>
        </a:p>
      </dgm:t>
    </dgm:pt>
    <dgm:pt modelId="{3A5B6AF0-007E-4755-AFE6-1F3202053B34}" type="parTrans" cxnId="{5D4B2959-706F-4B67-9E44-558AF0864A2E}">
      <dgm:prSet/>
      <dgm:spPr/>
      <dgm:t>
        <a:bodyPr/>
        <a:lstStyle/>
        <a:p>
          <a:endParaRPr lang="en-GB"/>
        </a:p>
      </dgm:t>
    </dgm:pt>
    <dgm:pt modelId="{A3F758AB-D411-457F-A35E-B6E558AA7DAC}" type="sibTrans" cxnId="{5D4B2959-706F-4B67-9E44-558AF0864A2E}">
      <dgm:prSet/>
      <dgm:spPr/>
      <dgm:t>
        <a:bodyPr/>
        <a:lstStyle/>
        <a:p>
          <a:endParaRPr lang="en-GB"/>
        </a:p>
      </dgm:t>
    </dgm:pt>
    <dgm:pt modelId="{7E26E5B3-6FDF-485A-B40A-678847405B89}">
      <dgm:prSet/>
      <dgm:spPr/>
      <dgm:t>
        <a:bodyPr/>
        <a:lstStyle/>
        <a:p>
          <a:r>
            <a:rPr lang="en-GB" altLang="en-US" b="1">
              <a:latin typeface="Tahoma" panose="020B0604030504040204" pitchFamily="34" charset="0"/>
              <a:cs typeface="Tahoma" panose="020B0604030504040204" pitchFamily="34" charset="0"/>
            </a:rPr>
            <a:t>Restlessness</a:t>
          </a:r>
          <a:endParaRPr lang="en-GB" altLang="en-US" b="1" dirty="0">
            <a:latin typeface="Tahoma" panose="020B0604030504040204" pitchFamily="34" charset="0"/>
            <a:cs typeface="Tahoma" panose="020B0604030504040204" pitchFamily="34" charset="0"/>
          </a:endParaRPr>
        </a:p>
      </dgm:t>
    </dgm:pt>
    <dgm:pt modelId="{06E068FA-785E-4356-AC36-C3652962EC0A}" type="parTrans" cxnId="{5A56A262-93E6-4345-A107-F60D5F96C1F9}">
      <dgm:prSet/>
      <dgm:spPr/>
      <dgm:t>
        <a:bodyPr/>
        <a:lstStyle/>
        <a:p>
          <a:endParaRPr lang="en-GB"/>
        </a:p>
      </dgm:t>
    </dgm:pt>
    <dgm:pt modelId="{0298F8E9-C360-4295-8A3D-BD9A3B3237D5}" type="sibTrans" cxnId="{5A56A262-93E6-4345-A107-F60D5F96C1F9}">
      <dgm:prSet/>
      <dgm:spPr/>
      <dgm:t>
        <a:bodyPr/>
        <a:lstStyle/>
        <a:p>
          <a:endParaRPr lang="en-GB"/>
        </a:p>
      </dgm:t>
    </dgm:pt>
    <dgm:pt modelId="{9AA0B66F-A051-4001-9459-17FE5D718E45}">
      <dgm:prSet/>
      <dgm:spPr/>
      <dgm:t>
        <a:bodyPr/>
        <a:lstStyle/>
        <a:p>
          <a:r>
            <a:rPr lang="en-GB" altLang="en-US" dirty="0">
              <a:latin typeface="Tahoma" panose="020B0604030504040204" pitchFamily="34" charset="0"/>
              <a:cs typeface="Tahoma" panose="020B0604030504040204" pitchFamily="34" charset="0"/>
            </a:rPr>
            <a:t>Find it hard to stay still, constantly playing with things around them or fidgeting</a:t>
          </a:r>
        </a:p>
      </dgm:t>
    </dgm:pt>
    <dgm:pt modelId="{5D14AB3A-A256-4143-8E6B-44E17AC0C199}" type="parTrans" cxnId="{5C586AF5-712A-466A-821B-3BE442F1F0D7}">
      <dgm:prSet/>
      <dgm:spPr/>
      <dgm:t>
        <a:bodyPr/>
        <a:lstStyle/>
        <a:p>
          <a:endParaRPr lang="en-GB"/>
        </a:p>
      </dgm:t>
    </dgm:pt>
    <dgm:pt modelId="{6585BCC6-95A7-4F2A-8F2D-5E30B9822D92}" type="sibTrans" cxnId="{5C586AF5-712A-466A-821B-3BE442F1F0D7}">
      <dgm:prSet/>
      <dgm:spPr/>
      <dgm:t>
        <a:bodyPr/>
        <a:lstStyle/>
        <a:p>
          <a:endParaRPr lang="en-GB"/>
        </a:p>
      </dgm:t>
    </dgm:pt>
    <dgm:pt modelId="{BEC80692-9CEE-41CA-99C9-6C3C82DD531C}">
      <dgm:prSet/>
      <dgm:spPr/>
      <dgm:t>
        <a:bodyPr/>
        <a:lstStyle/>
        <a:p>
          <a:r>
            <a:rPr lang="en-GB" altLang="en-US" dirty="0">
              <a:latin typeface="Tahoma" panose="020B0604030504040204" pitchFamily="34" charset="0"/>
              <a:cs typeface="Tahoma" panose="020B0604030504040204" pitchFamily="34" charset="0"/>
            </a:rPr>
            <a:t>Internal restlessness = bored easily, constantly searching for mental stimulation</a:t>
          </a:r>
        </a:p>
      </dgm:t>
    </dgm:pt>
    <dgm:pt modelId="{B149083A-9DAC-4F87-A4B1-350A2719C8BE}" type="parTrans" cxnId="{95BFDB59-8EB3-486B-A49E-9791EA26517B}">
      <dgm:prSet/>
      <dgm:spPr/>
      <dgm:t>
        <a:bodyPr/>
        <a:lstStyle/>
        <a:p>
          <a:endParaRPr lang="en-GB"/>
        </a:p>
      </dgm:t>
    </dgm:pt>
    <dgm:pt modelId="{FA702D9E-0C0F-43DB-9B21-D34D329774F1}" type="sibTrans" cxnId="{95BFDB59-8EB3-486B-A49E-9791EA26517B}">
      <dgm:prSet/>
      <dgm:spPr/>
      <dgm:t>
        <a:bodyPr/>
        <a:lstStyle/>
        <a:p>
          <a:endParaRPr lang="en-GB"/>
        </a:p>
      </dgm:t>
    </dgm:pt>
    <dgm:pt modelId="{397F595E-28C0-47E8-9EB8-32C202F94B77}">
      <dgm:prSet/>
      <dgm:spPr/>
      <dgm:t>
        <a:bodyPr/>
        <a:lstStyle/>
        <a:p>
          <a:r>
            <a:rPr lang="en-GB" altLang="en-US" b="1">
              <a:latin typeface="Tahoma" panose="020B0604030504040204" pitchFamily="34" charset="0"/>
              <a:cs typeface="Tahoma" panose="020B0604030504040204" pitchFamily="34" charset="0"/>
            </a:rPr>
            <a:t>Hyperfocus</a:t>
          </a:r>
          <a:endParaRPr lang="en-GB" altLang="en-US" b="1" dirty="0">
            <a:latin typeface="Tahoma" panose="020B0604030504040204" pitchFamily="34" charset="0"/>
            <a:cs typeface="Tahoma" panose="020B0604030504040204" pitchFamily="34" charset="0"/>
          </a:endParaRPr>
        </a:p>
      </dgm:t>
    </dgm:pt>
    <dgm:pt modelId="{37074B14-49D6-4665-BDD6-D6758C906C9F}" type="parTrans" cxnId="{946CBD2A-2947-47C2-9423-1A67370A5668}">
      <dgm:prSet/>
      <dgm:spPr/>
      <dgm:t>
        <a:bodyPr/>
        <a:lstStyle/>
        <a:p>
          <a:endParaRPr lang="en-GB"/>
        </a:p>
      </dgm:t>
    </dgm:pt>
    <dgm:pt modelId="{A654D045-5D4E-4D65-96C2-36691F3CDA50}" type="sibTrans" cxnId="{946CBD2A-2947-47C2-9423-1A67370A5668}">
      <dgm:prSet/>
      <dgm:spPr/>
      <dgm:t>
        <a:bodyPr/>
        <a:lstStyle/>
        <a:p>
          <a:endParaRPr lang="en-GB"/>
        </a:p>
      </dgm:t>
    </dgm:pt>
    <dgm:pt modelId="{394A4E50-31D4-4DAC-A19D-DA8713C6064E}">
      <dgm:prSet/>
      <dgm:spPr/>
      <dgm:t>
        <a:bodyPr/>
        <a:lstStyle/>
        <a:p>
          <a:r>
            <a:rPr lang="en-GB" altLang="en-US" dirty="0">
              <a:latin typeface="Tahoma" panose="020B0604030504040204" pitchFamily="34" charset="0"/>
              <a:cs typeface="Tahoma" panose="020B0604030504040204" pitchFamily="34" charset="0"/>
            </a:rPr>
            <a:t>Ability to focus very intently on things that do interest them and will often become oblivious to what's around them</a:t>
          </a:r>
          <a:endParaRPr lang="en-US" altLang="en-US" dirty="0">
            <a:latin typeface="Tahoma" panose="020B0604030504040204" pitchFamily="34" charset="0"/>
            <a:cs typeface="Tahoma" panose="020B0604030504040204" pitchFamily="34" charset="0"/>
          </a:endParaRPr>
        </a:p>
      </dgm:t>
    </dgm:pt>
    <dgm:pt modelId="{DD111DC7-C1FD-491A-B762-A88E21F5FD80}" type="parTrans" cxnId="{85271380-FBF5-4321-8900-9531F583F8B8}">
      <dgm:prSet/>
      <dgm:spPr/>
      <dgm:t>
        <a:bodyPr/>
        <a:lstStyle/>
        <a:p>
          <a:endParaRPr lang="en-GB"/>
        </a:p>
      </dgm:t>
    </dgm:pt>
    <dgm:pt modelId="{21E90126-C517-48F1-B5C5-2BD7D2E2C26F}" type="sibTrans" cxnId="{85271380-FBF5-4321-8900-9531F583F8B8}">
      <dgm:prSet/>
      <dgm:spPr/>
      <dgm:t>
        <a:bodyPr/>
        <a:lstStyle/>
        <a:p>
          <a:endParaRPr lang="en-GB"/>
        </a:p>
      </dgm:t>
    </dgm:pt>
    <dgm:pt modelId="{83B85B8E-020C-4486-9A6F-7C42ECF83E9C}" type="pres">
      <dgm:prSet presAssocID="{543D81CF-54A2-402B-8E43-171E9FCADCAE}" presName="Name0" presStyleCnt="0">
        <dgm:presLayoutVars>
          <dgm:dir/>
          <dgm:animLvl val="lvl"/>
          <dgm:resizeHandles val="exact"/>
        </dgm:presLayoutVars>
      </dgm:prSet>
      <dgm:spPr/>
    </dgm:pt>
    <dgm:pt modelId="{57939EBE-B248-4A3C-B98E-5F6EC0ED1DCA}" type="pres">
      <dgm:prSet presAssocID="{4954AE6A-F364-43E3-A45C-A23557D06F3C}" presName="linNode" presStyleCnt="0"/>
      <dgm:spPr/>
    </dgm:pt>
    <dgm:pt modelId="{28BA97F0-F930-496C-9590-994C4AB9CAAD}" type="pres">
      <dgm:prSet presAssocID="{4954AE6A-F364-43E3-A45C-A23557D06F3C}" presName="parentText" presStyleLbl="node1" presStyleIdx="0" presStyleCnt="4">
        <dgm:presLayoutVars>
          <dgm:chMax val="1"/>
          <dgm:bulletEnabled val="1"/>
        </dgm:presLayoutVars>
      </dgm:prSet>
      <dgm:spPr/>
    </dgm:pt>
    <dgm:pt modelId="{2F17D197-EA15-41E4-8E2D-3CC2F76759DF}" type="pres">
      <dgm:prSet presAssocID="{4954AE6A-F364-43E3-A45C-A23557D06F3C}" presName="descendantText" presStyleLbl="alignAccFollowNode1" presStyleIdx="0" presStyleCnt="4">
        <dgm:presLayoutVars>
          <dgm:bulletEnabled val="1"/>
        </dgm:presLayoutVars>
      </dgm:prSet>
      <dgm:spPr/>
    </dgm:pt>
    <dgm:pt modelId="{922674CB-2E16-4643-ABD3-374D14ED93CC}" type="pres">
      <dgm:prSet presAssocID="{5706B28D-12DB-4097-B40C-14AC13ED92B0}" presName="sp" presStyleCnt="0"/>
      <dgm:spPr/>
    </dgm:pt>
    <dgm:pt modelId="{9F6E369B-BCDE-43A5-AA96-CE93990D1786}" type="pres">
      <dgm:prSet presAssocID="{966269E2-5CFA-4483-91D1-E3D8D5D337E0}" presName="linNode" presStyleCnt="0"/>
      <dgm:spPr/>
    </dgm:pt>
    <dgm:pt modelId="{C9A47D2D-EE16-4FD1-BF3B-9DD040E09423}" type="pres">
      <dgm:prSet presAssocID="{966269E2-5CFA-4483-91D1-E3D8D5D337E0}" presName="parentText" presStyleLbl="node1" presStyleIdx="1" presStyleCnt="4">
        <dgm:presLayoutVars>
          <dgm:chMax val="1"/>
          <dgm:bulletEnabled val="1"/>
        </dgm:presLayoutVars>
      </dgm:prSet>
      <dgm:spPr/>
    </dgm:pt>
    <dgm:pt modelId="{4087369E-FC94-4FFB-94D9-9664D1D5FAF5}" type="pres">
      <dgm:prSet presAssocID="{966269E2-5CFA-4483-91D1-E3D8D5D337E0}" presName="descendantText" presStyleLbl="alignAccFollowNode1" presStyleIdx="1" presStyleCnt="4">
        <dgm:presLayoutVars>
          <dgm:bulletEnabled val="1"/>
        </dgm:presLayoutVars>
      </dgm:prSet>
      <dgm:spPr/>
    </dgm:pt>
    <dgm:pt modelId="{8696EE9F-2FEE-48F2-A60B-F0151221A00C}" type="pres">
      <dgm:prSet presAssocID="{52A186EE-A800-433C-940B-8935F37A6B23}" presName="sp" presStyleCnt="0"/>
      <dgm:spPr/>
    </dgm:pt>
    <dgm:pt modelId="{7BCBF69E-BC90-4B46-9E04-2C917D234A31}" type="pres">
      <dgm:prSet presAssocID="{7E26E5B3-6FDF-485A-B40A-678847405B89}" presName="linNode" presStyleCnt="0"/>
      <dgm:spPr/>
    </dgm:pt>
    <dgm:pt modelId="{E003B946-39D4-4DE9-81D6-60646D637CF7}" type="pres">
      <dgm:prSet presAssocID="{7E26E5B3-6FDF-485A-B40A-678847405B89}" presName="parentText" presStyleLbl="node1" presStyleIdx="2" presStyleCnt="4">
        <dgm:presLayoutVars>
          <dgm:chMax val="1"/>
          <dgm:bulletEnabled val="1"/>
        </dgm:presLayoutVars>
      </dgm:prSet>
      <dgm:spPr/>
    </dgm:pt>
    <dgm:pt modelId="{69BB7DB3-1482-486F-80D5-18692272836B}" type="pres">
      <dgm:prSet presAssocID="{7E26E5B3-6FDF-485A-B40A-678847405B89}" presName="descendantText" presStyleLbl="alignAccFollowNode1" presStyleIdx="2" presStyleCnt="4">
        <dgm:presLayoutVars>
          <dgm:bulletEnabled val="1"/>
        </dgm:presLayoutVars>
      </dgm:prSet>
      <dgm:spPr/>
    </dgm:pt>
    <dgm:pt modelId="{06CD062E-0A2C-463F-B20A-D8259BDE5CE9}" type="pres">
      <dgm:prSet presAssocID="{0298F8E9-C360-4295-8A3D-BD9A3B3237D5}" presName="sp" presStyleCnt="0"/>
      <dgm:spPr/>
    </dgm:pt>
    <dgm:pt modelId="{04014CD9-6A4E-4950-9718-802820CFC579}" type="pres">
      <dgm:prSet presAssocID="{397F595E-28C0-47E8-9EB8-32C202F94B77}" presName="linNode" presStyleCnt="0"/>
      <dgm:spPr/>
    </dgm:pt>
    <dgm:pt modelId="{9B4B0F78-8FEF-445B-AA36-63E8C32BDB5C}" type="pres">
      <dgm:prSet presAssocID="{397F595E-28C0-47E8-9EB8-32C202F94B77}" presName="parentText" presStyleLbl="node1" presStyleIdx="3" presStyleCnt="4">
        <dgm:presLayoutVars>
          <dgm:chMax val="1"/>
          <dgm:bulletEnabled val="1"/>
        </dgm:presLayoutVars>
      </dgm:prSet>
      <dgm:spPr/>
    </dgm:pt>
    <dgm:pt modelId="{5EF448DD-6426-4DCF-8DB9-A20698E984A6}" type="pres">
      <dgm:prSet presAssocID="{397F595E-28C0-47E8-9EB8-32C202F94B77}" presName="descendantText" presStyleLbl="alignAccFollowNode1" presStyleIdx="3" presStyleCnt="4">
        <dgm:presLayoutVars>
          <dgm:bulletEnabled val="1"/>
        </dgm:presLayoutVars>
      </dgm:prSet>
      <dgm:spPr/>
    </dgm:pt>
  </dgm:ptLst>
  <dgm:cxnLst>
    <dgm:cxn modelId="{5E46AE0E-DA03-4322-9454-BF9F86F52FC5}" srcId="{543D81CF-54A2-402B-8E43-171E9FCADCAE}" destId="{4954AE6A-F364-43E3-A45C-A23557D06F3C}" srcOrd="0" destOrd="0" parTransId="{997554AE-A068-451B-9A96-E2FB47CB918B}" sibTransId="{5706B28D-12DB-4097-B40C-14AC13ED92B0}"/>
    <dgm:cxn modelId="{946CBD2A-2947-47C2-9423-1A67370A5668}" srcId="{543D81CF-54A2-402B-8E43-171E9FCADCAE}" destId="{397F595E-28C0-47E8-9EB8-32C202F94B77}" srcOrd="3" destOrd="0" parTransId="{37074B14-49D6-4665-BDD6-D6758C906C9F}" sibTransId="{A654D045-5D4E-4D65-96C2-36691F3CDA50}"/>
    <dgm:cxn modelId="{486D132D-6442-4315-AE15-A271CC51EFC7}" type="presOf" srcId="{3C376C15-F08B-4D4B-AD53-C63068854BC9}" destId="{4087369E-FC94-4FFB-94D9-9664D1D5FAF5}" srcOrd="0" destOrd="0" presId="urn:microsoft.com/office/officeart/2005/8/layout/vList5"/>
    <dgm:cxn modelId="{A1BECD30-9E43-453B-89E1-B198AEE47276}" type="presOf" srcId="{9AA0B66F-A051-4001-9459-17FE5D718E45}" destId="{69BB7DB3-1482-486F-80D5-18692272836B}" srcOrd="0" destOrd="0" presId="urn:microsoft.com/office/officeart/2005/8/layout/vList5"/>
    <dgm:cxn modelId="{9991023B-0F9E-4354-B6D0-E441C4FADB40}" type="presOf" srcId="{394A4E50-31D4-4DAC-A19D-DA8713C6064E}" destId="{5EF448DD-6426-4DCF-8DB9-A20698E984A6}" srcOrd="0" destOrd="0" presId="urn:microsoft.com/office/officeart/2005/8/layout/vList5"/>
    <dgm:cxn modelId="{B75E373B-FB67-4BBA-B11A-894AD86F9024}" type="presOf" srcId="{4954AE6A-F364-43E3-A45C-A23557D06F3C}" destId="{28BA97F0-F930-496C-9590-994C4AB9CAAD}" srcOrd="0" destOrd="0" presId="urn:microsoft.com/office/officeart/2005/8/layout/vList5"/>
    <dgm:cxn modelId="{5A56A262-93E6-4345-A107-F60D5F96C1F9}" srcId="{543D81CF-54A2-402B-8E43-171E9FCADCAE}" destId="{7E26E5B3-6FDF-485A-B40A-678847405B89}" srcOrd="2" destOrd="0" parTransId="{06E068FA-785E-4356-AC36-C3652962EC0A}" sibTransId="{0298F8E9-C360-4295-8A3D-BD9A3B3237D5}"/>
    <dgm:cxn modelId="{7B11B748-023C-4F3F-840C-9E22FF6AD67D}" type="presOf" srcId="{7E26E5B3-6FDF-485A-B40A-678847405B89}" destId="{E003B946-39D4-4DE9-81D6-60646D637CF7}" srcOrd="0" destOrd="0" presId="urn:microsoft.com/office/officeart/2005/8/layout/vList5"/>
    <dgm:cxn modelId="{C2E4014E-F715-4592-9B53-FECB2436E43A}" type="presOf" srcId="{966269E2-5CFA-4483-91D1-E3D8D5D337E0}" destId="{C9A47D2D-EE16-4FD1-BF3B-9DD040E09423}" srcOrd="0" destOrd="0" presId="urn:microsoft.com/office/officeart/2005/8/layout/vList5"/>
    <dgm:cxn modelId="{BC76F673-4CF8-44AA-9AA3-D316FAB09E4F}" srcId="{4954AE6A-F364-43E3-A45C-A23557D06F3C}" destId="{BFB93B1D-3629-4300-8C88-4C2F0CDCB30A}" srcOrd="0" destOrd="0" parTransId="{F43FDF56-F5B4-4975-A7E8-4D5FB074C22B}" sibTransId="{3D7DFBF6-5267-4C80-95A6-4E51B90B4CC1}"/>
    <dgm:cxn modelId="{5D4B2959-706F-4B67-9E44-558AF0864A2E}" srcId="{966269E2-5CFA-4483-91D1-E3D8D5D337E0}" destId="{3C376C15-F08B-4D4B-AD53-C63068854BC9}" srcOrd="0" destOrd="0" parTransId="{3A5B6AF0-007E-4755-AFE6-1F3202053B34}" sibTransId="{A3F758AB-D411-457F-A35E-B6E558AA7DAC}"/>
    <dgm:cxn modelId="{95BFDB59-8EB3-486B-A49E-9791EA26517B}" srcId="{7E26E5B3-6FDF-485A-B40A-678847405B89}" destId="{BEC80692-9CEE-41CA-99C9-6C3C82DD531C}" srcOrd="1" destOrd="0" parTransId="{B149083A-9DAC-4F87-A4B1-350A2719C8BE}" sibTransId="{FA702D9E-0C0F-43DB-9B21-D34D329774F1}"/>
    <dgm:cxn modelId="{FCC0FC7C-1715-4ECB-A216-AAC5A0E7D922}" type="presOf" srcId="{BEC80692-9CEE-41CA-99C9-6C3C82DD531C}" destId="{69BB7DB3-1482-486F-80D5-18692272836B}" srcOrd="0" destOrd="1" presId="urn:microsoft.com/office/officeart/2005/8/layout/vList5"/>
    <dgm:cxn modelId="{85271380-FBF5-4321-8900-9531F583F8B8}" srcId="{397F595E-28C0-47E8-9EB8-32C202F94B77}" destId="{394A4E50-31D4-4DAC-A19D-DA8713C6064E}" srcOrd="0" destOrd="0" parTransId="{DD111DC7-C1FD-491A-B762-A88E21F5FD80}" sibTransId="{21E90126-C517-48F1-B5C5-2BD7D2E2C26F}"/>
    <dgm:cxn modelId="{26E222B4-6316-4C77-A9A7-87842AD16BCD}" type="presOf" srcId="{BFB93B1D-3629-4300-8C88-4C2F0CDCB30A}" destId="{2F17D197-EA15-41E4-8E2D-3CC2F76759DF}" srcOrd="0" destOrd="0" presId="urn:microsoft.com/office/officeart/2005/8/layout/vList5"/>
    <dgm:cxn modelId="{8D3F03C0-335F-4DB3-B1CC-D6CEC37BA1D0}" srcId="{543D81CF-54A2-402B-8E43-171E9FCADCAE}" destId="{966269E2-5CFA-4483-91D1-E3D8D5D337E0}" srcOrd="1" destOrd="0" parTransId="{9732B36E-3405-42C9-A816-1C9DAF611E1F}" sibTransId="{52A186EE-A800-433C-940B-8935F37A6B23}"/>
    <dgm:cxn modelId="{D12DE4E6-FCC4-4BB1-8116-4CEC8DA3B01B}" type="presOf" srcId="{543D81CF-54A2-402B-8E43-171E9FCADCAE}" destId="{83B85B8E-020C-4486-9A6F-7C42ECF83E9C}" srcOrd="0" destOrd="0" presId="urn:microsoft.com/office/officeart/2005/8/layout/vList5"/>
    <dgm:cxn modelId="{5C586AF5-712A-466A-821B-3BE442F1F0D7}" srcId="{7E26E5B3-6FDF-485A-B40A-678847405B89}" destId="{9AA0B66F-A051-4001-9459-17FE5D718E45}" srcOrd="0" destOrd="0" parTransId="{5D14AB3A-A256-4143-8E6B-44E17AC0C199}" sibTransId="{6585BCC6-95A7-4F2A-8F2D-5E30B9822D92}"/>
    <dgm:cxn modelId="{67F2DCF9-BD7D-400C-858B-6A9679E078FB}" type="presOf" srcId="{397F595E-28C0-47E8-9EB8-32C202F94B77}" destId="{9B4B0F78-8FEF-445B-AA36-63E8C32BDB5C}" srcOrd="0" destOrd="0" presId="urn:microsoft.com/office/officeart/2005/8/layout/vList5"/>
    <dgm:cxn modelId="{8E274AF0-5FB1-4A32-9E6C-986C295D1165}" type="presParOf" srcId="{83B85B8E-020C-4486-9A6F-7C42ECF83E9C}" destId="{57939EBE-B248-4A3C-B98E-5F6EC0ED1DCA}" srcOrd="0" destOrd="0" presId="urn:microsoft.com/office/officeart/2005/8/layout/vList5"/>
    <dgm:cxn modelId="{CCE4D6AF-8370-465E-831D-6010A6268F48}" type="presParOf" srcId="{57939EBE-B248-4A3C-B98E-5F6EC0ED1DCA}" destId="{28BA97F0-F930-496C-9590-994C4AB9CAAD}" srcOrd="0" destOrd="0" presId="urn:microsoft.com/office/officeart/2005/8/layout/vList5"/>
    <dgm:cxn modelId="{FBF3E367-111D-498C-91AA-E3DD7EA33140}" type="presParOf" srcId="{57939EBE-B248-4A3C-B98E-5F6EC0ED1DCA}" destId="{2F17D197-EA15-41E4-8E2D-3CC2F76759DF}" srcOrd="1" destOrd="0" presId="urn:microsoft.com/office/officeart/2005/8/layout/vList5"/>
    <dgm:cxn modelId="{AE5D6019-DD03-43F7-AE65-E4332E123E3D}" type="presParOf" srcId="{83B85B8E-020C-4486-9A6F-7C42ECF83E9C}" destId="{922674CB-2E16-4643-ABD3-374D14ED93CC}" srcOrd="1" destOrd="0" presId="urn:microsoft.com/office/officeart/2005/8/layout/vList5"/>
    <dgm:cxn modelId="{33E575EC-CEB5-47F6-BCEE-6BFEA57FFB20}" type="presParOf" srcId="{83B85B8E-020C-4486-9A6F-7C42ECF83E9C}" destId="{9F6E369B-BCDE-43A5-AA96-CE93990D1786}" srcOrd="2" destOrd="0" presId="urn:microsoft.com/office/officeart/2005/8/layout/vList5"/>
    <dgm:cxn modelId="{576D0AA4-4A8E-4351-8AB0-17BB918B582A}" type="presParOf" srcId="{9F6E369B-BCDE-43A5-AA96-CE93990D1786}" destId="{C9A47D2D-EE16-4FD1-BF3B-9DD040E09423}" srcOrd="0" destOrd="0" presId="urn:microsoft.com/office/officeart/2005/8/layout/vList5"/>
    <dgm:cxn modelId="{9B7A80CD-ABE4-41C5-90A2-6BD6120E91B0}" type="presParOf" srcId="{9F6E369B-BCDE-43A5-AA96-CE93990D1786}" destId="{4087369E-FC94-4FFB-94D9-9664D1D5FAF5}" srcOrd="1" destOrd="0" presId="urn:microsoft.com/office/officeart/2005/8/layout/vList5"/>
    <dgm:cxn modelId="{CC417E58-3B30-4EC7-9EC5-3FF8659C72D3}" type="presParOf" srcId="{83B85B8E-020C-4486-9A6F-7C42ECF83E9C}" destId="{8696EE9F-2FEE-48F2-A60B-F0151221A00C}" srcOrd="3" destOrd="0" presId="urn:microsoft.com/office/officeart/2005/8/layout/vList5"/>
    <dgm:cxn modelId="{51FEFF71-4F35-4915-A8A8-3BBBF3D22310}" type="presParOf" srcId="{83B85B8E-020C-4486-9A6F-7C42ECF83E9C}" destId="{7BCBF69E-BC90-4B46-9E04-2C917D234A31}" srcOrd="4" destOrd="0" presId="urn:microsoft.com/office/officeart/2005/8/layout/vList5"/>
    <dgm:cxn modelId="{2569FB1A-17C0-4708-9FFD-00AE723FA266}" type="presParOf" srcId="{7BCBF69E-BC90-4B46-9E04-2C917D234A31}" destId="{E003B946-39D4-4DE9-81D6-60646D637CF7}" srcOrd="0" destOrd="0" presId="urn:microsoft.com/office/officeart/2005/8/layout/vList5"/>
    <dgm:cxn modelId="{B404DF31-64F9-465D-A60B-CA175D750A3B}" type="presParOf" srcId="{7BCBF69E-BC90-4B46-9E04-2C917D234A31}" destId="{69BB7DB3-1482-486F-80D5-18692272836B}" srcOrd="1" destOrd="0" presId="urn:microsoft.com/office/officeart/2005/8/layout/vList5"/>
    <dgm:cxn modelId="{05DCE1B8-C45D-4F86-9B79-BE156EA094D7}" type="presParOf" srcId="{83B85B8E-020C-4486-9A6F-7C42ECF83E9C}" destId="{06CD062E-0A2C-463F-B20A-D8259BDE5CE9}" srcOrd="5" destOrd="0" presId="urn:microsoft.com/office/officeart/2005/8/layout/vList5"/>
    <dgm:cxn modelId="{B7DB2041-36FA-4303-BB58-F65D2599F12F}" type="presParOf" srcId="{83B85B8E-020C-4486-9A6F-7C42ECF83E9C}" destId="{04014CD9-6A4E-4950-9718-802820CFC579}" srcOrd="6" destOrd="0" presId="urn:microsoft.com/office/officeart/2005/8/layout/vList5"/>
    <dgm:cxn modelId="{28D2F108-895F-407C-B21D-C8B2072A4BF6}" type="presParOf" srcId="{04014CD9-6A4E-4950-9718-802820CFC579}" destId="{9B4B0F78-8FEF-445B-AA36-63E8C32BDB5C}" srcOrd="0" destOrd="0" presId="urn:microsoft.com/office/officeart/2005/8/layout/vList5"/>
    <dgm:cxn modelId="{8903AC3F-9FDF-4C64-BF05-2B278AB3CE9B}" type="presParOf" srcId="{04014CD9-6A4E-4950-9718-802820CFC579}" destId="{5EF448DD-6426-4DCF-8DB9-A20698E984A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4EB832E-B17D-4F2E-A25D-C90E028EAFCF}" type="doc">
      <dgm:prSet loTypeId="urn:microsoft.com/office/officeart/2005/8/layout/hList1" loCatId="list" qsTypeId="urn:microsoft.com/office/officeart/2005/8/quickstyle/simple4" qsCatId="simple" csTypeId="urn:microsoft.com/office/officeart/2005/8/colors/colorful4" csCatId="colorful" phldr="1"/>
      <dgm:spPr/>
      <dgm:t>
        <a:bodyPr/>
        <a:lstStyle/>
        <a:p>
          <a:endParaRPr lang="en-GB"/>
        </a:p>
      </dgm:t>
    </dgm:pt>
    <dgm:pt modelId="{A450C294-846F-4FE0-B1FC-6D0A29EE0A7E}">
      <dgm:prSet phldrT="[Text]"/>
      <dgm:spPr/>
      <dgm:t>
        <a:bodyPr/>
        <a:lstStyle/>
        <a:p>
          <a:r>
            <a:rPr lang="en-GB" dirty="0"/>
            <a:t>Medical </a:t>
          </a:r>
        </a:p>
      </dgm:t>
    </dgm:pt>
    <dgm:pt modelId="{1F7B3E35-DDD9-46BD-B29A-EA8D9B78353E}" type="parTrans" cxnId="{69700B17-1B4B-4822-8536-E83D6D78A147}">
      <dgm:prSet/>
      <dgm:spPr/>
      <dgm:t>
        <a:bodyPr/>
        <a:lstStyle/>
        <a:p>
          <a:endParaRPr lang="en-GB"/>
        </a:p>
      </dgm:t>
    </dgm:pt>
    <dgm:pt modelId="{3F6EDF6E-B4A8-4B7F-B1CD-904AC6F85EC6}" type="sibTrans" cxnId="{69700B17-1B4B-4822-8536-E83D6D78A147}">
      <dgm:prSet/>
      <dgm:spPr/>
      <dgm:t>
        <a:bodyPr/>
        <a:lstStyle/>
        <a:p>
          <a:endParaRPr lang="en-GB"/>
        </a:p>
      </dgm:t>
    </dgm:pt>
    <dgm:pt modelId="{E21CCAC5-8B5B-4B83-8989-2525DA9516BA}">
      <dgm:prSet phldrT="[Text]"/>
      <dgm:spPr/>
      <dgm:t>
        <a:bodyPr/>
        <a:lstStyle/>
        <a:p>
          <a:r>
            <a:rPr lang="en-US" dirty="0">
              <a:latin typeface="Tahoma" panose="020B0604030504040204" pitchFamily="34" charset="0"/>
              <a:ea typeface="Tahoma" panose="020B0604030504040204" pitchFamily="34" charset="0"/>
              <a:cs typeface="Tahoma" panose="020B0604030504040204" pitchFamily="34" charset="0"/>
            </a:rPr>
            <a:t>Keep in contact with medical professionals, medication might be suitable</a:t>
          </a:r>
          <a:endParaRPr lang="en-GB" dirty="0"/>
        </a:p>
      </dgm:t>
    </dgm:pt>
    <dgm:pt modelId="{CFA19B5C-BF39-47A8-9AC6-CC5C722C5292}" type="parTrans" cxnId="{93CC0321-6A4D-4694-81C1-65A5C1094CFD}">
      <dgm:prSet/>
      <dgm:spPr/>
      <dgm:t>
        <a:bodyPr/>
        <a:lstStyle/>
        <a:p>
          <a:endParaRPr lang="en-GB"/>
        </a:p>
      </dgm:t>
    </dgm:pt>
    <dgm:pt modelId="{43FC09BE-E467-43B8-89C8-2984315031F0}" type="sibTrans" cxnId="{93CC0321-6A4D-4694-81C1-65A5C1094CFD}">
      <dgm:prSet/>
      <dgm:spPr/>
      <dgm:t>
        <a:bodyPr/>
        <a:lstStyle/>
        <a:p>
          <a:endParaRPr lang="en-GB"/>
        </a:p>
      </dgm:t>
    </dgm:pt>
    <dgm:pt modelId="{8D0E9CF1-6076-4AA2-A72F-8256C497D9A9}">
      <dgm:prSet phldrT="[Text]"/>
      <dgm:spPr/>
      <dgm:t>
        <a:bodyPr/>
        <a:lstStyle/>
        <a:p>
          <a:r>
            <a:rPr lang="en-GB" dirty="0"/>
            <a:t>Strategies</a:t>
          </a:r>
        </a:p>
      </dgm:t>
    </dgm:pt>
    <dgm:pt modelId="{2B194E0C-264D-4670-8DF0-92EC46C03202}" type="parTrans" cxnId="{B18DC9FB-F2F2-491B-AF71-0C805F681C49}">
      <dgm:prSet/>
      <dgm:spPr/>
      <dgm:t>
        <a:bodyPr/>
        <a:lstStyle/>
        <a:p>
          <a:endParaRPr lang="en-GB"/>
        </a:p>
      </dgm:t>
    </dgm:pt>
    <dgm:pt modelId="{46E82FB2-7727-4C32-9BE6-118AE097E913}" type="sibTrans" cxnId="{B18DC9FB-F2F2-491B-AF71-0C805F681C49}">
      <dgm:prSet/>
      <dgm:spPr/>
      <dgm:t>
        <a:bodyPr/>
        <a:lstStyle/>
        <a:p>
          <a:endParaRPr lang="en-GB"/>
        </a:p>
      </dgm:t>
    </dgm:pt>
    <dgm:pt modelId="{5BC0EB0E-7EA3-4A22-8628-F3E07ED20AA2}">
      <dgm:prSet phldrT="[Text]"/>
      <dgm:spPr/>
      <dgm:t>
        <a:bodyPr/>
        <a:lstStyle/>
        <a:p>
          <a:r>
            <a:rPr lang="en-US">
              <a:latin typeface="Tahoma" panose="020B0604030504040204" pitchFamily="34" charset="0"/>
              <a:ea typeface="Tahoma" panose="020B0604030504040204" pitchFamily="34" charset="0"/>
              <a:cs typeface="Tahoma" panose="020B0604030504040204" pitchFamily="34" charset="0"/>
            </a:rPr>
            <a:t>Memory skills</a:t>
          </a:r>
          <a:endParaRPr lang="en-GB" dirty="0"/>
        </a:p>
      </dgm:t>
    </dgm:pt>
    <dgm:pt modelId="{756ECFD4-2076-4697-A112-652E7EC4D634}" type="parTrans" cxnId="{D4100D27-E621-4734-9D7F-00346B99872C}">
      <dgm:prSet/>
      <dgm:spPr/>
      <dgm:t>
        <a:bodyPr/>
        <a:lstStyle/>
        <a:p>
          <a:endParaRPr lang="en-GB"/>
        </a:p>
      </dgm:t>
    </dgm:pt>
    <dgm:pt modelId="{0E29CDD6-5187-4957-9901-523B60627DC7}" type="sibTrans" cxnId="{D4100D27-E621-4734-9D7F-00346B99872C}">
      <dgm:prSet/>
      <dgm:spPr/>
      <dgm:t>
        <a:bodyPr/>
        <a:lstStyle/>
        <a:p>
          <a:endParaRPr lang="en-GB"/>
        </a:p>
      </dgm:t>
    </dgm:pt>
    <dgm:pt modelId="{0D1FB82F-3650-40AD-BC92-7AE14DE9CA70}">
      <dgm:prSet phldrT="[Text]"/>
      <dgm:spPr/>
      <dgm:t>
        <a:bodyPr/>
        <a:lstStyle/>
        <a:p>
          <a:r>
            <a:rPr lang="en-GB" dirty="0"/>
            <a:t>Ergonomics</a:t>
          </a:r>
        </a:p>
      </dgm:t>
    </dgm:pt>
    <dgm:pt modelId="{1640309A-B89F-4366-A04E-BC646800C773}" type="parTrans" cxnId="{45479433-2D0A-4893-B7FF-716E7F5C002A}">
      <dgm:prSet/>
      <dgm:spPr/>
      <dgm:t>
        <a:bodyPr/>
        <a:lstStyle/>
        <a:p>
          <a:endParaRPr lang="en-GB"/>
        </a:p>
      </dgm:t>
    </dgm:pt>
    <dgm:pt modelId="{23ED8C21-9D19-4AB5-A6C3-81C3598FF585}" type="sibTrans" cxnId="{45479433-2D0A-4893-B7FF-716E7F5C002A}">
      <dgm:prSet/>
      <dgm:spPr/>
      <dgm:t>
        <a:bodyPr/>
        <a:lstStyle/>
        <a:p>
          <a:endParaRPr lang="en-GB"/>
        </a:p>
      </dgm:t>
    </dgm:pt>
    <dgm:pt modelId="{30A67B5B-3AE4-45A7-8A15-47602B36F77B}">
      <dgm:prSet phldrT="[Text]"/>
      <dgm:spPr/>
      <dgm:t>
        <a:bodyPr/>
        <a:lstStyle/>
        <a:p>
          <a:r>
            <a:rPr lang="en-US">
              <a:latin typeface="Tahoma" panose="020B0604030504040204" pitchFamily="34" charset="0"/>
              <a:ea typeface="Tahoma" panose="020B0604030504040204" pitchFamily="34" charset="0"/>
              <a:cs typeface="Tahoma" panose="020B0604030504040204" pitchFamily="34" charset="0"/>
            </a:rPr>
            <a:t>When writing or reading sit/stand where there are the least distractions to reduce background noise</a:t>
          </a:r>
          <a:endParaRPr lang="en-GB" dirty="0"/>
        </a:p>
      </dgm:t>
    </dgm:pt>
    <dgm:pt modelId="{004F1A5D-1772-4EE1-A9EF-5552472290DD}" type="parTrans" cxnId="{38C7647A-6D87-40FD-BF87-2F565D3ADF28}">
      <dgm:prSet/>
      <dgm:spPr/>
      <dgm:t>
        <a:bodyPr/>
        <a:lstStyle/>
        <a:p>
          <a:endParaRPr lang="en-GB"/>
        </a:p>
      </dgm:t>
    </dgm:pt>
    <dgm:pt modelId="{78BB6F1D-F3E9-4C23-A7BA-226F53BDB89D}" type="sibTrans" cxnId="{38C7647A-6D87-40FD-BF87-2F565D3ADF28}">
      <dgm:prSet/>
      <dgm:spPr/>
      <dgm:t>
        <a:bodyPr/>
        <a:lstStyle/>
        <a:p>
          <a:endParaRPr lang="en-GB"/>
        </a:p>
      </dgm:t>
    </dgm:pt>
    <dgm:pt modelId="{208B42FA-5812-4A4C-887F-A6FD3F04699B}">
      <dgm:prSet/>
      <dgm:spPr/>
      <dgm:t>
        <a:bodyPr/>
        <a:lstStyle/>
        <a:p>
          <a:r>
            <a:rPr lang="en-US">
              <a:latin typeface="Tahoma" panose="020B0604030504040204" pitchFamily="34" charset="0"/>
              <a:ea typeface="Tahoma" panose="020B0604030504040204" pitchFamily="34" charset="0"/>
              <a:cs typeface="Tahoma" panose="020B0604030504040204" pitchFamily="34" charset="0"/>
            </a:rPr>
            <a:t>Pay attention to diet and rest</a:t>
          </a:r>
          <a:endParaRPr lang="en-US" dirty="0">
            <a:latin typeface="Tahoma" panose="020B0604030504040204" pitchFamily="34" charset="0"/>
            <a:ea typeface="Tahoma" panose="020B0604030504040204" pitchFamily="34" charset="0"/>
            <a:cs typeface="Tahoma" panose="020B0604030504040204" pitchFamily="34" charset="0"/>
          </a:endParaRPr>
        </a:p>
      </dgm:t>
    </dgm:pt>
    <dgm:pt modelId="{4A431536-3C63-437F-88CE-2DC34DC668DA}" type="parTrans" cxnId="{685FD0B1-F581-4AC7-9CB3-CD8902F43C36}">
      <dgm:prSet/>
      <dgm:spPr/>
      <dgm:t>
        <a:bodyPr/>
        <a:lstStyle/>
        <a:p>
          <a:endParaRPr lang="en-GB"/>
        </a:p>
      </dgm:t>
    </dgm:pt>
    <dgm:pt modelId="{44E24AB4-7602-48D0-9D20-713B78AA4B21}" type="sibTrans" cxnId="{685FD0B1-F581-4AC7-9CB3-CD8902F43C36}">
      <dgm:prSet/>
      <dgm:spPr/>
      <dgm:t>
        <a:bodyPr/>
        <a:lstStyle/>
        <a:p>
          <a:endParaRPr lang="en-GB"/>
        </a:p>
      </dgm:t>
    </dgm:pt>
    <dgm:pt modelId="{D72108BF-AFEB-4A12-AEC9-B336BEE9140E}">
      <dgm:prSet/>
      <dgm:spPr/>
      <dgm:t>
        <a:bodyPr/>
        <a:lstStyle/>
        <a:p>
          <a:r>
            <a:rPr lang="en-US">
              <a:latin typeface="Tahoma" panose="020B0604030504040204" pitchFamily="34" charset="0"/>
              <a:ea typeface="Tahoma" panose="020B0604030504040204" pitchFamily="34" charset="0"/>
              <a:cs typeface="Tahoma" panose="020B0604030504040204" pitchFamily="34" charset="0"/>
            </a:rPr>
            <a:t>Keep an exercise and rest balance</a:t>
          </a:r>
          <a:endParaRPr lang="en-US" dirty="0">
            <a:latin typeface="Tahoma" panose="020B0604030504040204" pitchFamily="34" charset="0"/>
            <a:ea typeface="Tahoma" panose="020B0604030504040204" pitchFamily="34" charset="0"/>
            <a:cs typeface="Tahoma" panose="020B0604030504040204" pitchFamily="34" charset="0"/>
          </a:endParaRPr>
        </a:p>
      </dgm:t>
    </dgm:pt>
    <dgm:pt modelId="{2F091F17-9137-4594-8ACB-923737990F20}" type="parTrans" cxnId="{F54CC434-3127-4241-9B5A-41FE61CF8455}">
      <dgm:prSet/>
      <dgm:spPr/>
      <dgm:t>
        <a:bodyPr/>
        <a:lstStyle/>
        <a:p>
          <a:endParaRPr lang="en-GB"/>
        </a:p>
      </dgm:t>
    </dgm:pt>
    <dgm:pt modelId="{FDA23692-A326-4A8B-85D7-E332E62BBDD7}" type="sibTrans" cxnId="{F54CC434-3127-4241-9B5A-41FE61CF8455}">
      <dgm:prSet/>
      <dgm:spPr/>
      <dgm:t>
        <a:bodyPr/>
        <a:lstStyle/>
        <a:p>
          <a:endParaRPr lang="en-GB"/>
        </a:p>
      </dgm:t>
    </dgm:pt>
    <dgm:pt modelId="{EDE8D30B-1C4D-4426-ACB2-E8C20095587A}">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Learn to recognize sensory triggers</a:t>
          </a:r>
        </a:p>
      </dgm:t>
    </dgm:pt>
    <dgm:pt modelId="{AF39AAA4-4F99-4E0D-AD6D-4C7603F209C5}" type="parTrans" cxnId="{D84CB28D-2FDC-4DD6-9D6A-005D4F8D0F1A}">
      <dgm:prSet/>
      <dgm:spPr/>
      <dgm:t>
        <a:bodyPr/>
        <a:lstStyle/>
        <a:p>
          <a:endParaRPr lang="en-GB"/>
        </a:p>
      </dgm:t>
    </dgm:pt>
    <dgm:pt modelId="{B636F0A1-F05B-4F17-B2D3-87EB2FA52FCF}" type="sibTrans" cxnId="{D84CB28D-2FDC-4DD6-9D6A-005D4F8D0F1A}">
      <dgm:prSet/>
      <dgm:spPr/>
      <dgm:t>
        <a:bodyPr/>
        <a:lstStyle/>
        <a:p>
          <a:endParaRPr lang="en-GB"/>
        </a:p>
      </dgm:t>
    </dgm:pt>
    <dgm:pt modelId="{6F7245BF-CD21-4645-A562-F583B8180295}">
      <dgm:prSet/>
      <dgm:spPr/>
      <dgm:t>
        <a:bodyPr/>
        <a:lstStyle/>
        <a:p>
          <a:r>
            <a:rPr lang="en-US">
              <a:latin typeface="Tahoma" panose="020B0604030504040204" pitchFamily="34" charset="0"/>
              <a:ea typeface="Tahoma" panose="020B0604030504040204" pitchFamily="34" charset="0"/>
              <a:cs typeface="Tahoma" panose="020B0604030504040204" pitchFamily="34" charset="0"/>
            </a:rPr>
            <a:t>Organisational skills – lists and colour are a great help </a:t>
          </a:r>
          <a:endParaRPr lang="en-US" dirty="0">
            <a:latin typeface="Tahoma" panose="020B0604030504040204" pitchFamily="34" charset="0"/>
            <a:ea typeface="Tahoma" panose="020B0604030504040204" pitchFamily="34" charset="0"/>
            <a:cs typeface="Tahoma" panose="020B0604030504040204" pitchFamily="34" charset="0"/>
          </a:endParaRPr>
        </a:p>
      </dgm:t>
    </dgm:pt>
    <dgm:pt modelId="{55514CAB-C0A4-49F2-A55C-95B73457393A}" type="parTrans" cxnId="{2741A74A-4B72-450B-989A-4E71E93B9401}">
      <dgm:prSet/>
      <dgm:spPr/>
      <dgm:t>
        <a:bodyPr/>
        <a:lstStyle/>
        <a:p>
          <a:endParaRPr lang="en-GB"/>
        </a:p>
      </dgm:t>
    </dgm:pt>
    <dgm:pt modelId="{0DE5B4DB-118C-4760-9238-41A87B239015}" type="sibTrans" cxnId="{2741A74A-4B72-450B-989A-4E71E93B9401}">
      <dgm:prSet/>
      <dgm:spPr/>
      <dgm:t>
        <a:bodyPr/>
        <a:lstStyle/>
        <a:p>
          <a:endParaRPr lang="en-GB"/>
        </a:p>
      </dgm:t>
    </dgm:pt>
    <dgm:pt modelId="{D7117BCE-D11C-485D-B65A-C89B8D3640D8}">
      <dgm:prSet/>
      <dgm:spPr/>
      <dgm:t>
        <a:bodyPr/>
        <a:lstStyle/>
        <a:p>
          <a:r>
            <a:rPr lang="en-US">
              <a:latin typeface="Tahoma" panose="020B0604030504040204" pitchFamily="34" charset="0"/>
              <a:ea typeface="Tahoma" panose="020B0604030504040204" pitchFamily="34" charset="0"/>
              <a:cs typeface="Tahoma" panose="020B0604030504040204" pitchFamily="34" charset="0"/>
            </a:rPr>
            <a:t>Timekeeping</a:t>
          </a:r>
          <a:endParaRPr lang="en-US" dirty="0">
            <a:latin typeface="Tahoma" panose="020B0604030504040204" pitchFamily="34" charset="0"/>
            <a:ea typeface="Tahoma" panose="020B0604030504040204" pitchFamily="34" charset="0"/>
            <a:cs typeface="Tahoma" panose="020B0604030504040204" pitchFamily="34" charset="0"/>
          </a:endParaRPr>
        </a:p>
      </dgm:t>
    </dgm:pt>
    <dgm:pt modelId="{50968A83-CC4B-484C-B32D-FE1420062F95}" type="parTrans" cxnId="{BBD5AAB2-212D-4EB4-82CB-0AD5A304BEBB}">
      <dgm:prSet/>
      <dgm:spPr/>
      <dgm:t>
        <a:bodyPr/>
        <a:lstStyle/>
        <a:p>
          <a:endParaRPr lang="en-GB"/>
        </a:p>
      </dgm:t>
    </dgm:pt>
    <dgm:pt modelId="{81FD0131-C17B-40A1-B5EC-D4D40FB43620}" type="sibTrans" cxnId="{BBD5AAB2-212D-4EB4-82CB-0AD5A304BEBB}">
      <dgm:prSet/>
      <dgm:spPr/>
      <dgm:t>
        <a:bodyPr/>
        <a:lstStyle/>
        <a:p>
          <a:endParaRPr lang="en-GB"/>
        </a:p>
      </dgm:t>
    </dgm:pt>
    <dgm:pt modelId="{B1F7A732-4367-4510-AD41-103CABC051AB}">
      <dgm:prSet/>
      <dgm:spPr/>
      <dgm:t>
        <a:bodyPr/>
        <a:lstStyle/>
        <a:p>
          <a:r>
            <a:rPr lang="en-US">
              <a:latin typeface="Tahoma" panose="020B0604030504040204" pitchFamily="34" charset="0"/>
              <a:ea typeface="Tahoma" panose="020B0604030504040204" pitchFamily="34" charset="0"/>
              <a:cs typeface="Tahoma" panose="020B0604030504040204" pitchFamily="34" charset="0"/>
            </a:rPr>
            <a:t>Communication skills</a:t>
          </a:r>
          <a:endParaRPr lang="en-US" dirty="0">
            <a:latin typeface="Tahoma" panose="020B0604030504040204" pitchFamily="34" charset="0"/>
            <a:ea typeface="Tahoma" panose="020B0604030504040204" pitchFamily="34" charset="0"/>
            <a:cs typeface="Tahoma" panose="020B0604030504040204" pitchFamily="34" charset="0"/>
          </a:endParaRPr>
        </a:p>
      </dgm:t>
    </dgm:pt>
    <dgm:pt modelId="{C73E9DF6-AEB8-4B29-AD3A-40FD997B58F0}" type="parTrans" cxnId="{6F897BEF-905F-42E0-813A-06EA802C77E9}">
      <dgm:prSet/>
      <dgm:spPr/>
      <dgm:t>
        <a:bodyPr/>
        <a:lstStyle/>
        <a:p>
          <a:endParaRPr lang="en-GB"/>
        </a:p>
      </dgm:t>
    </dgm:pt>
    <dgm:pt modelId="{61E4EB81-4C5B-4D6A-ACB1-157C3A8CB18F}" type="sibTrans" cxnId="{6F897BEF-905F-42E0-813A-06EA802C77E9}">
      <dgm:prSet/>
      <dgm:spPr/>
      <dgm:t>
        <a:bodyPr/>
        <a:lstStyle/>
        <a:p>
          <a:endParaRPr lang="en-GB"/>
        </a:p>
      </dgm:t>
    </dgm:pt>
    <dgm:pt modelId="{035F294F-04D8-4F73-A3E0-B6949A167645}">
      <dgm:prSet/>
      <dgm:spPr/>
      <dgm:t>
        <a:bodyPr/>
        <a:lstStyle/>
        <a:p>
          <a:r>
            <a:rPr lang="en-US">
              <a:latin typeface="Tahoma" panose="020B0604030504040204" pitchFamily="34" charset="0"/>
              <a:ea typeface="Tahoma" panose="020B0604030504040204" pitchFamily="34" charset="0"/>
              <a:cs typeface="Tahoma" panose="020B0604030504040204" pitchFamily="34" charset="0"/>
            </a:rPr>
            <a:t>Separating emotional inference from what is seen or heard</a:t>
          </a:r>
          <a:endParaRPr lang="en-US" dirty="0">
            <a:latin typeface="Tahoma" panose="020B0604030504040204" pitchFamily="34" charset="0"/>
            <a:ea typeface="Tahoma" panose="020B0604030504040204" pitchFamily="34" charset="0"/>
            <a:cs typeface="Tahoma" panose="020B0604030504040204" pitchFamily="34" charset="0"/>
          </a:endParaRPr>
        </a:p>
      </dgm:t>
    </dgm:pt>
    <dgm:pt modelId="{FFEBF53E-C523-4F8E-82F3-0E59987E82D4}" type="parTrans" cxnId="{87065689-EF6C-480A-B338-9B953849E52A}">
      <dgm:prSet/>
      <dgm:spPr/>
      <dgm:t>
        <a:bodyPr/>
        <a:lstStyle/>
        <a:p>
          <a:endParaRPr lang="en-GB"/>
        </a:p>
      </dgm:t>
    </dgm:pt>
    <dgm:pt modelId="{38EAF93C-499A-4CA2-B4AA-CB82CC33BD8D}" type="sibTrans" cxnId="{87065689-EF6C-480A-B338-9B953849E52A}">
      <dgm:prSet/>
      <dgm:spPr/>
      <dgm:t>
        <a:bodyPr/>
        <a:lstStyle/>
        <a:p>
          <a:endParaRPr lang="en-GB"/>
        </a:p>
      </dgm:t>
    </dgm:pt>
    <dgm:pt modelId="{FE781E28-E026-4309-8690-4A3F78D2E705}">
      <dgm:prSet/>
      <dgm:spPr/>
      <dgm:t>
        <a:bodyPr/>
        <a:lstStyle/>
        <a:p>
          <a:r>
            <a:rPr lang="en-US">
              <a:latin typeface="Tahoma" panose="020B0604030504040204" pitchFamily="34" charset="0"/>
              <a:ea typeface="Tahoma" panose="020B0604030504040204" pitchFamily="34" charset="0"/>
              <a:cs typeface="Tahoma" panose="020B0604030504040204" pitchFamily="34" charset="0"/>
            </a:rPr>
            <a:t>Work to strengths</a:t>
          </a:r>
          <a:endParaRPr lang="en-US" dirty="0">
            <a:latin typeface="Tahoma" panose="020B0604030504040204" pitchFamily="34" charset="0"/>
            <a:ea typeface="Tahoma" panose="020B0604030504040204" pitchFamily="34" charset="0"/>
            <a:cs typeface="Tahoma" panose="020B0604030504040204" pitchFamily="34" charset="0"/>
          </a:endParaRPr>
        </a:p>
      </dgm:t>
    </dgm:pt>
    <dgm:pt modelId="{27C7DF14-F495-44DE-AA10-B7A0B2033321}" type="parTrans" cxnId="{BEC0A38F-4BCA-477F-8D38-576A420DB408}">
      <dgm:prSet/>
      <dgm:spPr/>
      <dgm:t>
        <a:bodyPr/>
        <a:lstStyle/>
        <a:p>
          <a:endParaRPr lang="en-GB"/>
        </a:p>
      </dgm:t>
    </dgm:pt>
    <dgm:pt modelId="{A06F55D7-F07B-4985-94FF-7E29E8B3122A}" type="sibTrans" cxnId="{BEC0A38F-4BCA-477F-8D38-576A420DB408}">
      <dgm:prSet/>
      <dgm:spPr/>
      <dgm:t>
        <a:bodyPr/>
        <a:lstStyle/>
        <a:p>
          <a:endParaRPr lang="en-GB"/>
        </a:p>
      </dgm:t>
    </dgm:pt>
    <dgm:pt modelId="{762D2C51-C808-4DC1-9C5A-F368FA548370}">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Create a breaks routine and keep to it </a:t>
          </a:r>
        </a:p>
      </dgm:t>
    </dgm:pt>
    <dgm:pt modelId="{3221C030-CCA5-4480-8620-CF4980C97B2D}" type="parTrans" cxnId="{A499761D-E8E2-48C8-B4AC-800709FDB318}">
      <dgm:prSet/>
      <dgm:spPr/>
      <dgm:t>
        <a:bodyPr/>
        <a:lstStyle/>
        <a:p>
          <a:endParaRPr lang="en-GB"/>
        </a:p>
      </dgm:t>
    </dgm:pt>
    <dgm:pt modelId="{3589E20A-45F1-4CE6-ADF1-854E7B1E418A}" type="sibTrans" cxnId="{A499761D-E8E2-48C8-B4AC-800709FDB318}">
      <dgm:prSet/>
      <dgm:spPr/>
      <dgm:t>
        <a:bodyPr/>
        <a:lstStyle/>
        <a:p>
          <a:endParaRPr lang="en-GB"/>
        </a:p>
      </dgm:t>
    </dgm:pt>
    <dgm:pt modelId="{444C86E6-C502-4638-ABAC-D7F328569782}">
      <dgm:prSet/>
      <dgm:spPr/>
      <dgm:t>
        <a:bodyPr/>
        <a:lstStyle/>
        <a:p>
          <a:r>
            <a:rPr lang="en-US">
              <a:latin typeface="Tahoma" panose="020B0604030504040204" pitchFamily="34" charset="0"/>
              <a:ea typeface="Tahoma" panose="020B0604030504040204" pitchFamily="34" charset="0"/>
              <a:cs typeface="Tahoma" panose="020B0604030504040204" pitchFamily="34" charset="0"/>
            </a:rPr>
            <a:t>Consider a dual screen to keep multiple screens open when doing computer work</a:t>
          </a:r>
          <a:endParaRPr lang="en-US" dirty="0">
            <a:latin typeface="Tahoma" panose="020B0604030504040204" pitchFamily="34" charset="0"/>
            <a:ea typeface="Tahoma" panose="020B0604030504040204" pitchFamily="34" charset="0"/>
            <a:cs typeface="Tahoma" panose="020B0604030504040204" pitchFamily="34" charset="0"/>
          </a:endParaRPr>
        </a:p>
      </dgm:t>
    </dgm:pt>
    <dgm:pt modelId="{7A641398-D45D-4D54-AD7F-A1C72D78A67D}" type="parTrans" cxnId="{CFAFE656-C6E4-4A09-B0E1-9D5D4AE7D405}">
      <dgm:prSet/>
      <dgm:spPr/>
      <dgm:t>
        <a:bodyPr/>
        <a:lstStyle/>
        <a:p>
          <a:endParaRPr lang="en-GB"/>
        </a:p>
      </dgm:t>
    </dgm:pt>
    <dgm:pt modelId="{9D8A84D9-62B4-44B0-B8F4-9F45B2F33003}" type="sibTrans" cxnId="{CFAFE656-C6E4-4A09-B0E1-9D5D4AE7D405}">
      <dgm:prSet/>
      <dgm:spPr/>
      <dgm:t>
        <a:bodyPr/>
        <a:lstStyle/>
        <a:p>
          <a:endParaRPr lang="en-GB"/>
        </a:p>
      </dgm:t>
    </dgm:pt>
    <dgm:pt modelId="{A082D8CC-8C93-4D7A-A85E-C8C556DD5F25}">
      <dgm:prSet/>
      <dgm:spPr/>
      <dgm:t>
        <a:bodyPr/>
        <a:lstStyle/>
        <a:p>
          <a:r>
            <a:rPr lang="en-US">
              <a:latin typeface="Tahoma" panose="020B0604030504040204" pitchFamily="34" charset="0"/>
              <a:ea typeface="Tahoma" panose="020B0604030504040204" pitchFamily="34" charset="0"/>
              <a:cs typeface="Tahoma" panose="020B0604030504040204" pitchFamily="34" charset="0"/>
            </a:rPr>
            <a:t>Stand and change position frequently (standing desks are great)</a:t>
          </a:r>
          <a:endParaRPr lang="en-US" dirty="0">
            <a:latin typeface="Tahoma" panose="020B0604030504040204" pitchFamily="34" charset="0"/>
            <a:ea typeface="Tahoma" panose="020B0604030504040204" pitchFamily="34" charset="0"/>
            <a:cs typeface="Tahoma" panose="020B0604030504040204" pitchFamily="34" charset="0"/>
          </a:endParaRPr>
        </a:p>
      </dgm:t>
    </dgm:pt>
    <dgm:pt modelId="{B819F387-B60E-411A-877E-29FDF35B35F8}" type="parTrans" cxnId="{169ACB20-DDE0-484D-ACFE-209E2C830BE7}">
      <dgm:prSet/>
      <dgm:spPr/>
      <dgm:t>
        <a:bodyPr/>
        <a:lstStyle/>
        <a:p>
          <a:endParaRPr lang="en-GB"/>
        </a:p>
      </dgm:t>
    </dgm:pt>
    <dgm:pt modelId="{CF182BBF-8B00-41A2-BF6F-AFCB548C2D2C}" type="sibTrans" cxnId="{169ACB20-DDE0-484D-ACFE-209E2C830BE7}">
      <dgm:prSet/>
      <dgm:spPr/>
      <dgm:t>
        <a:bodyPr/>
        <a:lstStyle/>
        <a:p>
          <a:endParaRPr lang="en-GB"/>
        </a:p>
      </dgm:t>
    </dgm:pt>
    <dgm:pt modelId="{DB7561CC-58B5-4033-907B-A9934F31AF97}">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Consider a weighted blanket to help concentration</a:t>
          </a:r>
        </a:p>
      </dgm:t>
    </dgm:pt>
    <dgm:pt modelId="{653F510C-4334-47C0-804B-45EC54B5677D}" type="parTrans" cxnId="{C5225F07-C12F-4472-B7AD-D2F3B3C24F4D}">
      <dgm:prSet/>
      <dgm:spPr/>
      <dgm:t>
        <a:bodyPr/>
        <a:lstStyle/>
        <a:p>
          <a:endParaRPr lang="en-GB"/>
        </a:p>
      </dgm:t>
    </dgm:pt>
    <dgm:pt modelId="{A5A46E7C-8A7F-49A6-B9AD-E96DAEA5B806}" type="sibTrans" cxnId="{C5225F07-C12F-4472-B7AD-D2F3B3C24F4D}">
      <dgm:prSet/>
      <dgm:spPr/>
      <dgm:t>
        <a:bodyPr/>
        <a:lstStyle/>
        <a:p>
          <a:endParaRPr lang="en-GB"/>
        </a:p>
      </dgm:t>
    </dgm:pt>
    <dgm:pt modelId="{62986FD1-7534-47B4-BCC7-4EEB3B6FE3D0}" type="pres">
      <dgm:prSet presAssocID="{14EB832E-B17D-4F2E-A25D-C90E028EAFCF}" presName="Name0" presStyleCnt="0">
        <dgm:presLayoutVars>
          <dgm:dir/>
          <dgm:animLvl val="lvl"/>
          <dgm:resizeHandles val="exact"/>
        </dgm:presLayoutVars>
      </dgm:prSet>
      <dgm:spPr/>
    </dgm:pt>
    <dgm:pt modelId="{BF448928-D149-42BA-9263-E6B34189A11C}" type="pres">
      <dgm:prSet presAssocID="{A450C294-846F-4FE0-B1FC-6D0A29EE0A7E}" presName="composite" presStyleCnt="0"/>
      <dgm:spPr/>
    </dgm:pt>
    <dgm:pt modelId="{D2886645-A5FE-40BF-9B4D-6F27FA86026C}" type="pres">
      <dgm:prSet presAssocID="{A450C294-846F-4FE0-B1FC-6D0A29EE0A7E}" presName="parTx" presStyleLbl="alignNode1" presStyleIdx="0" presStyleCnt="3">
        <dgm:presLayoutVars>
          <dgm:chMax val="0"/>
          <dgm:chPref val="0"/>
          <dgm:bulletEnabled val="1"/>
        </dgm:presLayoutVars>
      </dgm:prSet>
      <dgm:spPr/>
    </dgm:pt>
    <dgm:pt modelId="{32C0035C-11E7-4669-9630-F2178AFAF4EF}" type="pres">
      <dgm:prSet presAssocID="{A450C294-846F-4FE0-B1FC-6D0A29EE0A7E}" presName="desTx" presStyleLbl="alignAccFollowNode1" presStyleIdx="0" presStyleCnt="3">
        <dgm:presLayoutVars>
          <dgm:bulletEnabled val="1"/>
        </dgm:presLayoutVars>
      </dgm:prSet>
      <dgm:spPr/>
    </dgm:pt>
    <dgm:pt modelId="{978BE637-B6D3-4501-8ED9-532CFF0CC8DF}" type="pres">
      <dgm:prSet presAssocID="{3F6EDF6E-B4A8-4B7F-B1CD-904AC6F85EC6}" presName="space" presStyleCnt="0"/>
      <dgm:spPr/>
    </dgm:pt>
    <dgm:pt modelId="{CD826EE6-B567-45A5-9A7A-6A2EF245BBE1}" type="pres">
      <dgm:prSet presAssocID="{8D0E9CF1-6076-4AA2-A72F-8256C497D9A9}" presName="composite" presStyleCnt="0"/>
      <dgm:spPr/>
    </dgm:pt>
    <dgm:pt modelId="{9FFF97FE-5E2B-4C8C-AED2-D0507BD9FE18}" type="pres">
      <dgm:prSet presAssocID="{8D0E9CF1-6076-4AA2-A72F-8256C497D9A9}" presName="parTx" presStyleLbl="alignNode1" presStyleIdx="1" presStyleCnt="3">
        <dgm:presLayoutVars>
          <dgm:chMax val="0"/>
          <dgm:chPref val="0"/>
          <dgm:bulletEnabled val="1"/>
        </dgm:presLayoutVars>
      </dgm:prSet>
      <dgm:spPr/>
    </dgm:pt>
    <dgm:pt modelId="{4FF9B320-2A17-42E2-A51F-41EE145220C2}" type="pres">
      <dgm:prSet presAssocID="{8D0E9CF1-6076-4AA2-A72F-8256C497D9A9}" presName="desTx" presStyleLbl="alignAccFollowNode1" presStyleIdx="1" presStyleCnt="3">
        <dgm:presLayoutVars>
          <dgm:bulletEnabled val="1"/>
        </dgm:presLayoutVars>
      </dgm:prSet>
      <dgm:spPr/>
    </dgm:pt>
    <dgm:pt modelId="{0E1986E3-9618-40D6-8723-1D3FC49D39B0}" type="pres">
      <dgm:prSet presAssocID="{46E82FB2-7727-4C32-9BE6-118AE097E913}" presName="space" presStyleCnt="0"/>
      <dgm:spPr/>
    </dgm:pt>
    <dgm:pt modelId="{0A45AF06-37EC-4C26-ABA0-AF9132B66A1D}" type="pres">
      <dgm:prSet presAssocID="{0D1FB82F-3650-40AD-BC92-7AE14DE9CA70}" presName="composite" presStyleCnt="0"/>
      <dgm:spPr/>
    </dgm:pt>
    <dgm:pt modelId="{28EF1462-3128-4E82-BE6D-B89C7D6C0620}" type="pres">
      <dgm:prSet presAssocID="{0D1FB82F-3650-40AD-BC92-7AE14DE9CA70}" presName="parTx" presStyleLbl="alignNode1" presStyleIdx="2" presStyleCnt="3">
        <dgm:presLayoutVars>
          <dgm:chMax val="0"/>
          <dgm:chPref val="0"/>
          <dgm:bulletEnabled val="1"/>
        </dgm:presLayoutVars>
      </dgm:prSet>
      <dgm:spPr/>
    </dgm:pt>
    <dgm:pt modelId="{DAA65002-0D36-4154-85ED-F49F3281A805}" type="pres">
      <dgm:prSet presAssocID="{0D1FB82F-3650-40AD-BC92-7AE14DE9CA70}" presName="desTx" presStyleLbl="alignAccFollowNode1" presStyleIdx="2" presStyleCnt="3">
        <dgm:presLayoutVars>
          <dgm:bulletEnabled val="1"/>
        </dgm:presLayoutVars>
      </dgm:prSet>
      <dgm:spPr/>
    </dgm:pt>
  </dgm:ptLst>
  <dgm:cxnLst>
    <dgm:cxn modelId="{C5225F07-C12F-4472-B7AD-D2F3B3C24F4D}" srcId="{0D1FB82F-3650-40AD-BC92-7AE14DE9CA70}" destId="{DB7561CC-58B5-4033-907B-A9934F31AF97}" srcOrd="3" destOrd="0" parTransId="{653F510C-4334-47C0-804B-45EC54B5677D}" sibTransId="{A5A46E7C-8A7F-49A6-B9AD-E96DAEA5B806}"/>
    <dgm:cxn modelId="{69700B17-1B4B-4822-8536-E83D6D78A147}" srcId="{14EB832E-B17D-4F2E-A25D-C90E028EAFCF}" destId="{A450C294-846F-4FE0-B1FC-6D0A29EE0A7E}" srcOrd="0" destOrd="0" parTransId="{1F7B3E35-DDD9-46BD-B29A-EA8D9B78353E}" sibTransId="{3F6EDF6E-B4A8-4B7F-B1CD-904AC6F85EC6}"/>
    <dgm:cxn modelId="{A499761D-E8E2-48C8-B4AC-800709FDB318}" srcId="{8D0E9CF1-6076-4AA2-A72F-8256C497D9A9}" destId="{762D2C51-C808-4DC1-9C5A-F368FA548370}" srcOrd="6" destOrd="0" parTransId="{3221C030-CCA5-4480-8620-CF4980C97B2D}" sibTransId="{3589E20A-45F1-4CE6-ADF1-854E7B1E418A}"/>
    <dgm:cxn modelId="{169ACB20-DDE0-484D-ACFE-209E2C830BE7}" srcId="{0D1FB82F-3650-40AD-BC92-7AE14DE9CA70}" destId="{A082D8CC-8C93-4D7A-A85E-C8C556DD5F25}" srcOrd="2" destOrd="0" parTransId="{B819F387-B60E-411A-877E-29FDF35B35F8}" sibTransId="{CF182BBF-8B00-41A2-BF6F-AFCB548C2D2C}"/>
    <dgm:cxn modelId="{93CC0321-6A4D-4694-81C1-65A5C1094CFD}" srcId="{A450C294-846F-4FE0-B1FC-6D0A29EE0A7E}" destId="{E21CCAC5-8B5B-4B83-8989-2525DA9516BA}" srcOrd="0" destOrd="0" parTransId="{CFA19B5C-BF39-47A8-9AC6-CC5C722C5292}" sibTransId="{43FC09BE-E467-43B8-89C8-2984315031F0}"/>
    <dgm:cxn modelId="{D4100D27-E621-4734-9D7F-00346B99872C}" srcId="{8D0E9CF1-6076-4AA2-A72F-8256C497D9A9}" destId="{5BC0EB0E-7EA3-4A22-8628-F3E07ED20AA2}" srcOrd="0" destOrd="0" parTransId="{756ECFD4-2076-4697-A112-652E7EC4D634}" sibTransId="{0E29CDD6-5187-4957-9901-523B60627DC7}"/>
    <dgm:cxn modelId="{B143592C-6107-49B3-994C-5337C592D343}" type="presOf" srcId="{208B42FA-5812-4A4C-887F-A6FD3F04699B}" destId="{32C0035C-11E7-4669-9630-F2178AFAF4EF}" srcOrd="0" destOrd="1" presId="urn:microsoft.com/office/officeart/2005/8/layout/hList1"/>
    <dgm:cxn modelId="{94A3642D-7703-4D60-ABE6-BE21013A9C4F}" type="presOf" srcId="{E21CCAC5-8B5B-4B83-8989-2525DA9516BA}" destId="{32C0035C-11E7-4669-9630-F2178AFAF4EF}" srcOrd="0" destOrd="0" presId="urn:microsoft.com/office/officeart/2005/8/layout/hList1"/>
    <dgm:cxn modelId="{45479433-2D0A-4893-B7FF-716E7F5C002A}" srcId="{14EB832E-B17D-4F2E-A25D-C90E028EAFCF}" destId="{0D1FB82F-3650-40AD-BC92-7AE14DE9CA70}" srcOrd="2" destOrd="0" parTransId="{1640309A-B89F-4366-A04E-BC646800C773}" sibTransId="{23ED8C21-9D19-4AB5-A6C3-81C3598FF585}"/>
    <dgm:cxn modelId="{F54CC434-3127-4241-9B5A-41FE61CF8455}" srcId="{A450C294-846F-4FE0-B1FC-6D0A29EE0A7E}" destId="{D72108BF-AFEB-4A12-AEC9-B336BEE9140E}" srcOrd="2" destOrd="0" parTransId="{2F091F17-9137-4594-8ACB-923737990F20}" sibTransId="{FDA23692-A326-4A8B-85D7-E332E62BBDD7}"/>
    <dgm:cxn modelId="{7AF37835-F14F-447B-8537-3FB77197FF7A}" type="presOf" srcId="{8D0E9CF1-6076-4AA2-A72F-8256C497D9A9}" destId="{9FFF97FE-5E2B-4C8C-AED2-D0507BD9FE18}" srcOrd="0" destOrd="0" presId="urn:microsoft.com/office/officeart/2005/8/layout/hList1"/>
    <dgm:cxn modelId="{328C6D5D-EB54-429B-8C16-CFF89284AA6B}" type="presOf" srcId="{A082D8CC-8C93-4D7A-A85E-C8C556DD5F25}" destId="{DAA65002-0D36-4154-85ED-F49F3281A805}" srcOrd="0" destOrd="2" presId="urn:microsoft.com/office/officeart/2005/8/layout/hList1"/>
    <dgm:cxn modelId="{75EC8961-CB35-4C8B-84D9-56827EB35811}" type="presOf" srcId="{762D2C51-C808-4DC1-9C5A-F368FA548370}" destId="{4FF9B320-2A17-42E2-A51F-41EE145220C2}" srcOrd="0" destOrd="6" presId="urn:microsoft.com/office/officeart/2005/8/layout/hList1"/>
    <dgm:cxn modelId="{2741A74A-4B72-450B-989A-4E71E93B9401}" srcId="{8D0E9CF1-6076-4AA2-A72F-8256C497D9A9}" destId="{6F7245BF-CD21-4645-A562-F583B8180295}" srcOrd="1" destOrd="0" parTransId="{55514CAB-C0A4-49F2-A55C-95B73457393A}" sibTransId="{0DE5B4DB-118C-4760-9238-41A87B239015}"/>
    <dgm:cxn modelId="{CFAFE656-C6E4-4A09-B0E1-9D5D4AE7D405}" srcId="{0D1FB82F-3650-40AD-BC92-7AE14DE9CA70}" destId="{444C86E6-C502-4638-ABAC-D7F328569782}" srcOrd="1" destOrd="0" parTransId="{7A641398-D45D-4D54-AD7F-A1C72D78A67D}" sibTransId="{9D8A84D9-62B4-44B0-B8F4-9F45B2F33003}"/>
    <dgm:cxn modelId="{38C7647A-6D87-40FD-BF87-2F565D3ADF28}" srcId="{0D1FB82F-3650-40AD-BC92-7AE14DE9CA70}" destId="{30A67B5B-3AE4-45A7-8A15-47602B36F77B}" srcOrd="0" destOrd="0" parTransId="{004F1A5D-1772-4EE1-A9EF-5552472290DD}" sibTransId="{78BB6F1D-F3E9-4C23-A7BA-226F53BDB89D}"/>
    <dgm:cxn modelId="{E3C1E77E-8BD3-44E2-BC82-FC4097D17F7B}" type="presOf" srcId="{30A67B5B-3AE4-45A7-8A15-47602B36F77B}" destId="{DAA65002-0D36-4154-85ED-F49F3281A805}" srcOrd="0" destOrd="0" presId="urn:microsoft.com/office/officeart/2005/8/layout/hList1"/>
    <dgm:cxn modelId="{D4A9DB80-91AD-4897-AFFD-F66AE8A2C2F5}" type="presOf" srcId="{DB7561CC-58B5-4033-907B-A9934F31AF97}" destId="{DAA65002-0D36-4154-85ED-F49F3281A805}" srcOrd="0" destOrd="3" presId="urn:microsoft.com/office/officeart/2005/8/layout/hList1"/>
    <dgm:cxn modelId="{8F710083-4CF1-460E-A4A8-12B223DCEF40}" type="presOf" srcId="{0D1FB82F-3650-40AD-BC92-7AE14DE9CA70}" destId="{28EF1462-3128-4E82-BE6D-B89C7D6C0620}" srcOrd="0" destOrd="0" presId="urn:microsoft.com/office/officeart/2005/8/layout/hList1"/>
    <dgm:cxn modelId="{D7831F87-B5E8-40A4-9B39-A9C49B062B9A}" type="presOf" srcId="{6F7245BF-CD21-4645-A562-F583B8180295}" destId="{4FF9B320-2A17-42E2-A51F-41EE145220C2}" srcOrd="0" destOrd="1" presId="urn:microsoft.com/office/officeart/2005/8/layout/hList1"/>
    <dgm:cxn modelId="{87065689-EF6C-480A-B338-9B953849E52A}" srcId="{8D0E9CF1-6076-4AA2-A72F-8256C497D9A9}" destId="{035F294F-04D8-4F73-A3E0-B6949A167645}" srcOrd="4" destOrd="0" parTransId="{FFEBF53E-C523-4F8E-82F3-0E59987E82D4}" sibTransId="{38EAF93C-499A-4CA2-B4AA-CB82CC33BD8D}"/>
    <dgm:cxn modelId="{D84CB28D-2FDC-4DD6-9D6A-005D4F8D0F1A}" srcId="{A450C294-846F-4FE0-B1FC-6D0A29EE0A7E}" destId="{EDE8D30B-1C4D-4426-ACB2-E8C20095587A}" srcOrd="3" destOrd="0" parTransId="{AF39AAA4-4F99-4E0D-AD6D-4C7603F209C5}" sibTransId="{B636F0A1-F05B-4F17-B2D3-87EB2FA52FCF}"/>
    <dgm:cxn modelId="{BEC0A38F-4BCA-477F-8D38-576A420DB408}" srcId="{8D0E9CF1-6076-4AA2-A72F-8256C497D9A9}" destId="{FE781E28-E026-4309-8690-4A3F78D2E705}" srcOrd="5" destOrd="0" parTransId="{27C7DF14-F495-44DE-AA10-B7A0B2033321}" sibTransId="{A06F55D7-F07B-4985-94FF-7E29E8B3122A}"/>
    <dgm:cxn modelId="{685FD0B1-F581-4AC7-9CB3-CD8902F43C36}" srcId="{A450C294-846F-4FE0-B1FC-6D0A29EE0A7E}" destId="{208B42FA-5812-4A4C-887F-A6FD3F04699B}" srcOrd="1" destOrd="0" parTransId="{4A431536-3C63-437F-88CE-2DC34DC668DA}" sibTransId="{44E24AB4-7602-48D0-9D20-713B78AA4B21}"/>
    <dgm:cxn modelId="{BBD5AAB2-212D-4EB4-82CB-0AD5A304BEBB}" srcId="{8D0E9CF1-6076-4AA2-A72F-8256C497D9A9}" destId="{D7117BCE-D11C-485D-B65A-C89B8D3640D8}" srcOrd="2" destOrd="0" parTransId="{50968A83-CC4B-484C-B32D-FE1420062F95}" sibTransId="{81FD0131-C17B-40A1-B5EC-D4D40FB43620}"/>
    <dgm:cxn modelId="{B52F25C5-6CE7-4366-9DE3-D665D467BFE0}" type="presOf" srcId="{D72108BF-AFEB-4A12-AEC9-B336BEE9140E}" destId="{32C0035C-11E7-4669-9630-F2178AFAF4EF}" srcOrd="0" destOrd="2" presId="urn:microsoft.com/office/officeart/2005/8/layout/hList1"/>
    <dgm:cxn modelId="{D81589C5-EA79-4150-B9E2-FD905259E75F}" type="presOf" srcId="{A450C294-846F-4FE0-B1FC-6D0A29EE0A7E}" destId="{D2886645-A5FE-40BF-9B4D-6F27FA86026C}" srcOrd="0" destOrd="0" presId="urn:microsoft.com/office/officeart/2005/8/layout/hList1"/>
    <dgm:cxn modelId="{06C17CCA-F3C5-476D-AE57-C175986A4608}" type="presOf" srcId="{B1F7A732-4367-4510-AD41-103CABC051AB}" destId="{4FF9B320-2A17-42E2-A51F-41EE145220C2}" srcOrd="0" destOrd="3" presId="urn:microsoft.com/office/officeart/2005/8/layout/hList1"/>
    <dgm:cxn modelId="{93AA0DD6-E94A-4F12-88A9-ECA47BC32A9D}" type="presOf" srcId="{14EB832E-B17D-4F2E-A25D-C90E028EAFCF}" destId="{62986FD1-7534-47B4-BCC7-4EEB3B6FE3D0}" srcOrd="0" destOrd="0" presId="urn:microsoft.com/office/officeart/2005/8/layout/hList1"/>
    <dgm:cxn modelId="{4C8BF3D6-FDEE-460F-BFCF-FFAF368B8ABD}" type="presOf" srcId="{5BC0EB0E-7EA3-4A22-8628-F3E07ED20AA2}" destId="{4FF9B320-2A17-42E2-A51F-41EE145220C2}" srcOrd="0" destOrd="0" presId="urn:microsoft.com/office/officeart/2005/8/layout/hList1"/>
    <dgm:cxn modelId="{270DBFDB-3AD1-4FA8-AC63-A2D4754346D2}" type="presOf" srcId="{EDE8D30B-1C4D-4426-ACB2-E8C20095587A}" destId="{32C0035C-11E7-4669-9630-F2178AFAF4EF}" srcOrd="0" destOrd="3" presId="urn:microsoft.com/office/officeart/2005/8/layout/hList1"/>
    <dgm:cxn modelId="{A460E7E6-08DA-4B9A-82C9-2D4B9D234727}" type="presOf" srcId="{444C86E6-C502-4638-ABAC-D7F328569782}" destId="{DAA65002-0D36-4154-85ED-F49F3281A805}" srcOrd="0" destOrd="1" presId="urn:microsoft.com/office/officeart/2005/8/layout/hList1"/>
    <dgm:cxn modelId="{F3BAF4EC-4E56-4E7E-A603-5408A57EF3C3}" type="presOf" srcId="{D7117BCE-D11C-485D-B65A-C89B8D3640D8}" destId="{4FF9B320-2A17-42E2-A51F-41EE145220C2}" srcOrd="0" destOrd="2" presId="urn:microsoft.com/office/officeart/2005/8/layout/hList1"/>
    <dgm:cxn modelId="{6F897BEF-905F-42E0-813A-06EA802C77E9}" srcId="{8D0E9CF1-6076-4AA2-A72F-8256C497D9A9}" destId="{B1F7A732-4367-4510-AD41-103CABC051AB}" srcOrd="3" destOrd="0" parTransId="{C73E9DF6-AEB8-4B29-AD3A-40FD997B58F0}" sibTransId="{61E4EB81-4C5B-4D6A-ACB1-157C3A8CB18F}"/>
    <dgm:cxn modelId="{27856BF6-1A5D-416B-AAC7-FFDE82DFA863}" type="presOf" srcId="{035F294F-04D8-4F73-A3E0-B6949A167645}" destId="{4FF9B320-2A17-42E2-A51F-41EE145220C2}" srcOrd="0" destOrd="4" presId="urn:microsoft.com/office/officeart/2005/8/layout/hList1"/>
    <dgm:cxn modelId="{6DEAD9F8-451D-4E4D-8652-9D38AEC56487}" type="presOf" srcId="{FE781E28-E026-4309-8690-4A3F78D2E705}" destId="{4FF9B320-2A17-42E2-A51F-41EE145220C2}" srcOrd="0" destOrd="5" presId="urn:microsoft.com/office/officeart/2005/8/layout/hList1"/>
    <dgm:cxn modelId="{B18DC9FB-F2F2-491B-AF71-0C805F681C49}" srcId="{14EB832E-B17D-4F2E-A25D-C90E028EAFCF}" destId="{8D0E9CF1-6076-4AA2-A72F-8256C497D9A9}" srcOrd="1" destOrd="0" parTransId="{2B194E0C-264D-4670-8DF0-92EC46C03202}" sibTransId="{46E82FB2-7727-4C32-9BE6-118AE097E913}"/>
    <dgm:cxn modelId="{D7FD269B-9718-4B64-874E-9938A739B0E9}" type="presParOf" srcId="{62986FD1-7534-47B4-BCC7-4EEB3B6FE3D0}" destId="{BF448928-D149-42BA-9263-E6B34189A11C}" srcOrd="0" destOrd="0" presId="urn:microsoft.com/office/officeart/2005/8/layout/hList1"/>
    <dgm:cxn modelId="{36127503-DEEA-4AC0-81BD-0BB342FB86D3}" type="presParOf" srcId="{BF448928-D149-42BA-9263-E6B34189A11C}" destId="{D2886645-A5FE-40BF-9B4D-6F27FA86026C}" srcOrd="0" destOrd="0" presId="urn:microsoft.com/office/officeart/2005/8/layout/hList1"/>
    <dgm:cxn modelId="{92F43368-A94E-4D18-964B-E7C80BDA61B2}" type="presParOf" srcId="{BF448928-D149-42BA-9263-E6B34189A11C}" destId="{32C0035C-11E7-4669-9630-F2178AFAF4EF}" srcOrd="1" destOrd="0" presId="urn:microsoft.com/office/officeart/2005/8/layout/hList1"/>
    <dgm:cxn modelId="{11AAFC2A-C18E-48B7-8F71-EC187D3D3701}" type="presParOf" srcId="{62986FD1-7534-47B4-BCC7-4EEB3B6FE3D0}" destId="{978BE637-B6D3-4501-8ED9-532CFF0CC8DF}" srcOrd="1" destOrd="0" presId="urn:microsoft.com/office/officeart/2005/8/layout/hList1"/>
    <dgm:cxn modelId="{91F940E3-743F-4D29-9D2E-09319F7240E1}" type="presParOf" srcId="{62986FD1-7534-47B4-BCC7-4EEB3B6FE3D0}" destId="{CD826EE6-B567-45A5-9A7A-6A2EF245BBE1}" srcOrd="2" destOrd="0" presId="urn:microsoft.com/office/officeart/2005/8/layout/hList1"/>
    <dgm:cxn modelId="{728B4CEC-4FF3-4932-A33C-FBCFFC94B0D1}" type="presParOf" srcId="{CD826EE6-B567-45A5-9A7A-6A2EF245BBE1}" destId="{9FFF97FE-5E2B-4C8C-AED2-D0507BD9FE18}" srcOrd="0" destOrd="0" presId="urn:microsoft.com/office/officeart/2005/8/layout/hList1"/>
    <dgm:cxn modelId="{666B8DFC-9FCB-4535-9911-B1580434E84A}" type="presParOf" srcId="{CD826EE6-B567-45A5-9A7A-6A2EF245BBE1}" destId="{4FF9B320-2A17-42E2-A51F-41EE145220C2}" srcOrd="1" destOrd="0" presId="urn:microsoft.com/office/officeart/2005/8/layout/hList1"/>
    <dgm:cxn modelId="{4CA35235-0D9D-4138-9A22-938420626040}" type="presParOf" srcId="{62986FD1-7534-47B4-BCC7-4EEB3B6FE3D0}" destId="{0E1986E3-9618-40D6-8723-1D3FC49D39B0}" srcOrd="3" destOrd="0" presId="urn:microsoft.com/office/officeart/2005/8/layout/hList1"/>
    <dgm:cxn modelId="{2B0D6E31-69E4-404F-B8A7-69D04ED487B6}" type="presParOf" srcId="{62986FD1-7534-47B4-BCC7-4EEB3B6FE3D0}" destId="{0A45AF06-37EC-4C26-ABA0-AF9132B66A1D}" srcOrd="4" destOrd="0" presId="urn:microsoft.com/office/officeart/2005/8/layout/hList1"/>
    <dgm:cxn modelId="{3B0934C1-359E-410C-A6B9-C6217345B18C}" type="presParOf" srcId="{0A45AF06-37EC-4C26-ABA0-AF9132B66A1D}" destId="{28EF1462-3128-4E82-BE6D-B89C7D6C0620}" srcOrd="0" destOrd="0" presId="urn:microsoft.com/office/officeart/2005/8/layout/hList1"/>
    <dgm:cxn modelId="{41AD73D5-9291-46C7-BD02-80CD6B63FEB5}" type="presParOf" srcId="{0A45AF06-37EC-4C26-ABA0-AF9132B66A1D}" destId="{DAA65002-0D36-4154-85ED-F49F3281A805}"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4EB832E-B17D-4F2E-A25D-C90E028EAFCF}" type="doc">
      <dgm:prSet loTypeId="urn:microsoft.com/office/officeart/2005/8/layout/hList1" loCatId="list" qsTypeId="urn:microsoft.com/office/officeart/2005/8/quickstyle/simple4" qsCatId="simple" csTypeId="urn:microsoft.com/office/officeart/2005/8/colors/colorful4" csCatId="colorful" phldr="1"/>
      <dgm:spPr/>
      <dgm:t>
        <a:bodyPr/>
        <a:lstStyle/>
        <a:p>
          <a:endParaRPr lang="en-GB"/>
        </a:p>
      </dgm:t>
    </dgm:pt>
    <dgm:pt modelId="{A450C294-846F-4FE0-B1FC-6D0A29EE0A7E}">
      <dgm:prSet phldrT="[Text]"/>
      <dgm:spPr/>
      <dgm:t>
        <a:bodyPr/>
        <a:lstStyle/>
        <a:p>
          <a:r>
            <a:rPr lang="en-GB" dirty="0"/>
            <a:t>Communication</a:t>
          </a:r>
        </a:p>
      </dgm:t>
    </dgm:pt>
    <dgm:pt modelId="{1F7B3E35-DDD9-46BD-B29A-EA8D9B78353E}" type="parTrans" cxnId="{69700B17-1B4B-4822-8536-E83D6D78A147}">
      <dgm:prSet/>
      <dgm:spPr/>
      <dgm:t>
        <a:bodyPr/>
        <a:lstStyle/>
        <a:p>
          <a:endParaRPr lang="en-GB"/>
        </a:p>
      </dgm:t>
    </dgm:pt>
    <dgm:pt modelId="{3F6EDF6E-B4A8-4B7F-B1CD-904AC6F85EC6}" type="sibTrans" cxnId="{69700B17-1B4B-4822-8536-E83D6D78A147}">
      <dgm:prSet/>
      <dgm:spPr/>
      <dgm:t>
        <a:bodyPr/>
        <a:lstStyle/>
        <a:p>
          <a:endParaRPr lang="en-GB"/>
        </a:p>
      </dgm:t>
    </dgm:pt>
    <dgm:pt modelId="{E21CCAC5-8B5B-4B83-8989-2525DA9516BA}">
      <dgm:prSet phldrT="[Text]"/>
      <dgm:spPr/>
      <dgm:t>
        <a:bodyPr/>
        <a:lstStyle/>
        <a:p>
          <a:r>
            <a:rPr lang="en-US" dirty="0">
              <a:latin typeface="Tahoma" panose="020B0604030504040204" pitchFamily="34" charset="0"/>
              <a:ea typeface="Tahoma" panose="020B0604030504040204" pitchFamily="34" charset="0"/>
              <a:cs typeface="Tahoma" panose="020B0604030504040204" pitchFamily="34" charset="0"/>
            </a:rPr>
            <a:t>Use bullet points in written communication</a:t>
          </a:r>
          <a:endParaRPr lang="en-GB" dirty="0"/>
        </a:p>
      </dgm:t>
    </dgm:pt>
    <dgm:pt modelId="{CFA19B5C-BF39-47A8-9AC6-CC5C722C5292}" type="parTrans" cxnId="{93CC0321-6A4D-4694-81C1-65A5C1094CFD}">
      <dgm:prSet/>
      <dgm:spPr/>
      <dgm:t>
        <a:bodyPr/>
        <a:lstStyle/>
        <a:p>
          <a:endParaRPr lang="en-GB"/>
        </a:p>
      </dgm:t>
    </dgm:pt>
    <dgm:pt modelId="{43FC09BE-E467-43B8-89C8-2984315031F0}" type="sibTrans" cxnId="{93CC0321-6A4D-4694-81C1-65A5C1094CFD}">
      <dgm:prSet/>
      <dgm:spPr/>
      <dgm:t>
        <a:bodyPr/>
        <a:lstStyle/>
        <a:p>
          <a:endParaRPr lang="en-GB"/>
        </a:p>
      </dgm:t>
    </dgm:pt>
    <dgm:pt modelId="{8D0E9CF1-6076-4AA2-A72F-8256C497D9A9}">
      <dgm:prSet phldrT="[Text]"/>
      <dgm:spPr/>
      <dgm:t>
        <a:bodyPr/>
        <a:lstStyle/>
        <a:p>
          <a:r>
            <a:rPr lang="en-GB" dirty="0"/>
            <a:t>Meetings</a:t>
          </a:r>
        </a:p>
      </dgm:t>
    </dgm:pt>
    <dgm:pt modelId="{2B194E0C-264D-4670-8DF0-92EC46C03202}" type="parTrans" cxnId="{B18DC9FB-F2F2-491B-AF71-0C805F681C49}">
      <dgm:prSet/>
      <dgm:spPr/>
      <dgm:t>
        <a:bodyPr/>
        <a:lstStyle/>
        <a:p>
          <a:endParaRPr lang="en-GB"/>
        </a:p>
      </dgm:t>
    </dgm:pt>
    <dgm:pt modelId="{46E82FB2-7727-4C32-9BE6-118AE097E913}" type="sibTrans" cxnId="{B18DC9FB-F2F2-491B-AF71-0C805F681C49}">
      <dgm:prSet/>
      <dgm:spPr/>
      <dgm:t>
        <a:bodyPr/>
        <a:lstStyle/>
        <a:p>
          <a:endParaRPr lang="en-GB"/>
        </a:p>
      </dgm:t>
    </dgm:pt>
    <dgm:pt modelId="{5BC0EB0E-7EA3-4A22-8628-F3E07ED20AA2}">
      <dgm:prSet phldrT="[Text]"/>
      <dgm:spPr/>
      <dgm:t>
        <a:bodyPr/>
        <a:lstStyle/>
        <a:p>
          <a:r>
            <a:rPr lang="en-US" dirty="0">
              <a:latin typeface="Tahoma" panose="020B0604030504040204" pitchFamily="34" charset="0"/>
              <a:ea typeface="Tahoma" panose="020B0604030504040204" pitchFamily="34" charset="0"/>
              <a:cs typeface="Tahoma" panose="020B0604030504040204" pitchFamily="34" charset="0"/>
            </a:rPr>
            <a:t>Give extra time before and after to review where possible</a:t>
          </a:r>
          <a:endParaRPr lang="en-GB" dirty="0"/>
        </a:p>
      </dgm:t>
    </dgm:pt>
    <dgm:pt modelId="{756ECFD4-2076-4697-A112-652E7EC4D634}" type="parTrans" cxnId="{D4100D27-E621-4734-9D7F-00346B99872C}">
      <dgm:prSet/>
      <dgm:spPr/>
      <dgm:t>
        <a:bodyPr/>
        <a:lstStyle/>
        <a:p>
          <a:endParaRPr lang="en-GB"/>
        </a:p>
      </dgm:t>
    </dgm:pt>
    <dgm:pt modelId="{0E29CDD6-5187-4957-9901-523B60627DC7}" type="sibTrans" cxnId="{D4100D27-E621-4734-9D7F-00346B99872C}">
      <dgm:prSet/>
      <dgm:spPr/>
      <dgm:t>
        <a:bodyPr/>
        <a:lstStyle/>
        <a:p>
          <a:endParaRPr lang="en-GB"/>
        </a:p>
      </dgm:t>
    </dgm:pt>
    <dgm:pt modelId="{0D1FB82F-3650-40AD-BC92-7AE14DE9CA70}">
      <dgm:prSet phldrT="[Text]"/>
      <dgm:spPr/>
      <dgm:t>
        <a:bodyPr/>
        <a:lstStyle/>
        <a:p>
          <a:r>
            <a:rPr lang="en-GB" dirty="0"/>
            <a:t>Awareness</a:t>
          </a:r>
        </a:p>
      </dgm:t>
    </dgm:pt>
    <dgm:pt modelId="{1640309A-B89F-4366-A04E-BC646800C773}" type="parTrans" cxnId="{45479433-2D0A-4893-B7FF-716E7F5C002A}">
      <dgm:prSet/>
      <dgm:spPr/>
      <dgm:t>
        <a:bodyPr/>
        <a:lstStyle/>
        <a:p>
          <a:endParaRPr lang="en-GB"/>
        </a:p>
      </dgm:t>
    </dgm:pt>
    <dgm:pt modelId="{23ED8C21-9D19-4AB5-A6C3-81C3598FF585}" type="sibTrans" cxnId="{45479433-2D0A-4893-B7FF-716E7F5C002A}">
      <dgm:prSet/>
      <dgm:spPr/>
      <dgm:t>
        <a:bodyPr/>
        <a:lstStyle/>
        <a:p>
          <a:endParaRPr lang="en-GB"/>
        </a:p>
      </dgm:t>
    </dgm:pt>
    <dgm:pt modelId="{30A67B5B-3AE4-45A7-8A15-47602B36F77B}">
      <dgm:prSet phldrT="[Text]"/>
      <dgm:spPr/>
      <dgm:t>
        <a:bodyPr/>
        <a:lstStyle/>
        <a:p>
          <a:r>
            <a:rPr lang="en-US" dirty="0">
              <a:latin typeface="Tahoma" panose="020B0604030504040204" pitchFamily="34" charset="0"/>
              <a:ea typeface="Tahoma" panose="020B0604030504040204" pitchFamily="34" charset="0"/>
              <a:cs typeface="Tahoma" panose="020B0604030504040204" pitchFamily="34" charset="0"/>
            </a:rPr>
            <a:t>Build in frequent breaks</a:t>
          </a:r>
          <a:endParaRPr lang="en-GB" dirty="0"/>
        </a:p>
      </dgm:t>
    </dgm:pt>
    <dgm:pt modelId="{004F1A5D-1772-4EE1-A9EF-5552472290DD}" type="parTrans" cxnId="{38C7647A-6D87-40FD-BF87-2F565D3ADF28}">
      <dgm:prSet/>
      <dgm:spPr/>
      <dgm:t>
        <a:bodyPr/>
        <a:lstStyle/>
        <a:p>
          <a:endParaRPr lang="en-GB"/>
        </a:p>
      </dgm:t>
    </dgm:pt>
    <dgm:pt modelId="{78BB6F1D-F3E9-4C23-A7BA-226F53BDB89D}" type="sibTrans" cxnId="{38C7647A-6D87-40FD-BF87-2F565D3ADF28}">
      <dgm:prSet/>
      <dgm:spPr/>
      <dgm:t>
        <a:bodyPr/>
        <a:lstStyle/>
        <a:p>
          <a:endParaRPr lang="en-GB"/>
        </a:p>
      </dgm:t>
    </dgm:pt>
    <dgm:pt modelId="{B4B9577C-57AC-45C3-AE42-9920FB8DAF0A}">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23515CC2-8EB9-481B-B4DD-52E4FD310E35}" type="parTrans" cxnId="{02B9CF14-900E-4B64-9BF6-E17FC8B0004D}">
      <dgm:prSet/>
      <dgm:spPr/>
      <dgm:t>
        <a:bodyPr/>
        <a:lstStyle/>
        <a:p>
          <a:endParaRPr lang="en-GB"/>
        </a:p>
      </dgm:t>
    </dgm:pt>
    <dgm:pt modelId="{03C9365E-7211-4B42-813D-8B0276352E6A}" type="sibTrans" cxnId="{02B9CF14-900E-4B64-9BF6-E17FC8B0004D}">
      <dgm:prSet/>
      <dgm:spPr/>
      <dgm:t>
        <a:bodyPr/>
        <a:lstStyle/>
        <a:p>
          <a:endParaRPr lang="en-GB"/>
        </a:p>
      </dgm:t>
    </dgm:pt>
    <dgm:pt modelId="{49851C2F-711D-4410-94D1-7CF09289E620}">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Be specific with instructions</a:t>
          </a:r>
        </a:p>
      </dgm:t>
    </dgm:pt>
    <dgm:pt modelId="{2586DCA8-9211-4D95-B3CE-CDCBE6C7C7D0}" type="parTrans" cxnId="{A0FC90FD-06A7-48FF-BAD4-5047975CDD3F}">
      <dgm:prSet/>
      <dgm:spPr/>
      <dgm:t>
        <a:bodyPr/>
        <a:lstStyle/>
        <a:p>
          <a:endParaRPr lang="en-GB"/>
        </a:p>
      </dgm:t>
    </dgm:pt>
    <dgm:pt modelId="{1101976E-E68C-4F15-A64A-0BA67AD5C315}" type="sibTrans" cxnId="{A0FC90FD-06A7-48FF-BAD4-5047975CDD3F}">
      <dgm:prSet/>
      <dgm:spPr/>
      <dgm:t>
        <a:bodyPr/>
        <a:lstStyle/>
        <a:p>
          <a:endParaRPr lang="en-GB"/>
        </a:p>
      </dgm:t>
    </dgm:pt>
    <dgm:pt modelId="{6071D889-794D-4BB5-ADF0-2F57C0145069}">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23DEEBCF-5C76-4402-BD45-143876A84808}" type="parTrans" cxnId="{D98F8E95-C465-4464-8AEC-8D8E682CCA24}">
      <dgm:prSet/>
      <dgm:spPr/>
      <dgm:t>
        <a:bodyPr/>
        <a:lstStyle/>
        <a:p>
          <a:endParaRPr lang="en-GB"/>
        </a:p>
      </dgm:t>
    </dgm:pt>
    <dgm:pt modelId="{9E6CAC1E-2BB3-4978-8893-92C458412017}" type="sibTrans" cxnId="{D98F8E95-C465-4464-8AEC-8D8E682CCA24}">
      <dgm:prSet/>
      <dgm:spPr/>
      <dgm:t>
        <a:bodyPr/>
        <a:lstStyle/>
        <a:p>
          <a:endParaRPr lang="en-GB"/>
        </a:p>
      </dgm:t>
    </dgm:pt>
    <dgm:pt modelId="{F674FD65-6CE8-4EBD-A6B8-C7AAA9BD401C}">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Use feedback which separates what was seen and heard from the interpretation of this</a:t>
          </a:r>
        </a:p>
      </dgm:t>
    </dgm:pt>
    <dgm:pt modelId="{159123FB-9717-4F32-B89E-C485341CEC7A}" type="parTrans" cxnId="{C14E8413-0398-46AF-BCDA-37526A2474EA}">
      <dgm:prSet/>
      <dgm:spPr/>
      <dgm:t>
        <a:bodyPr/>
        <a:lstStyle/>
        <a:p>
          <a:endParaRPr lang="en-GB"/>
        </a:p>
      </dgm:t>
    </dgm:pt>
    <dgm:pt modelId="{9E8F7688-402A-43B0-9F89-64E0D245DA3A}" type="sibTrans" cxnId="{C14E8413-0398-46AF-BCDA-37526A2474EA}">
      <dgm:prSet/>
      <dgm:spPr/>
      <dgm:t>
        <a:bodyPr/>
        <a:lstStyle/>
        <a:p>
          <a:endParaRPr lang="en-GB"/>
        </a:p>
      </dgm:t>
    </dgm:pt>
    <dgm:pt modelId="{14D1DC37-2985-4D3C-8F39-8FFD4D559394}">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42ADEAF5-22F8-4A3C-A6D7-469D7FE960C3}" type="parTrans" cxnId="{1A58565C-58FA-4905-B37C-6078EB43A59C}">
      <dgm:prSet/>
      <dgm:spPr/>
      <dgm:t>
        <a:bodyPr/>
        <a:lstStyle/>
        <a:p>
          <a:endParaRPr lang="en-GB"/>
        </a:p>
      </dgm:t>
    </dgm:pt>
    <dgm:pt modelId="{7E6770A2-8794-4E69-98BF-971A3EB105C1}" type="sibTrans" cxnId="{1A58565C-58FA-4905-B37C-6078EB43A59C}">
      <dgm:prSet/>
      <dgm:spPr/>
      <dgm:t>
        <a:bodyPr/>
        <a:lstStyle/>
        <a:p>
          <a:endParaRPr lang="en-GB"/>
        </a:p>
      </dgm:t>
    </dgm:pt>
    <dgm:pt modelId="{09AA6DD6-A120-46A5-A048-79C1AA8B9709}">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Accept emails may appear short – give feedback but do not take it personally </a:t>
          </a:r>
        </a:p>
      </dgm:t>
    </dgm:pt>
    <dgm:pt modelId="{FEB390F1-BC42-4E3F-9C4A-3924B762A2D7}" type="parTrans" cxnId="{966186C3-5FC7-488F-8CDE-4A46DD936371}">
      <dgm:prSet/>
      <dgm:spPr/>
      <dgm:t>
        <a:bodyPr/>
        <a:lstStyle/>
        <a:p>
          <a:endParaRPr lang="en-GB"/>
        </a:p>
      </dgm:t>
    </dgm:pt>
    <dgm:pt modelId="{801D64C6-7455-4B66-AC25-EAB12D159427}" type="sibTrans" cxnId="{966186C3-5FC7-488F-8CDE-4A46DD936371}">
      <dgm:prSet/>
      <dgm:spPr/>
      <dgm:t>
        <a:bodyPr/>
        <a:lstStyle/>
        <a:p>
          <a:endParaRPr lang="en-GB"/>
        </a:p>
      </dgm:t>
    </dgm:pt>
    <dgm:pt modelId="{7AE094C1-EBCD-4808-A2FF-561724350D8F}">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B25A1987-98FD-4F07-8F81-9B81D5A4F4AE}" type="parTrans" cxnId="{49AE9A45-3932-4B2B-AEB7-41CA704103FD}">
      <dgm:prSet/>
      <dgm:spPr/>
      <dgm:t>
        <a:bodyPr/>
        <a:lstStyle/>
        <a:p>
          <a:endParaRPr lang="en-GB"/>
        </a:p>
      </dgm:t>
    </dgm:pt>
    <dgm:pt modelId="{4844156B-E304-4FDA-9C36-605660B56F32}" type="sibTrans" cxnId="{49AE9A45-3932-4B2B-AEB7-41CA704103FD}">
      <dgm:prSet/>
      <dgm:spPr/>
      <dgm:t>
        <a:bodyPr/>
        <a:lstStyle/>
        <a:p>
          <a:endParaRPr lang="en-GB"/>
        </a:p>
      </dgm:t>
    </dgm:pt>
    <dgm:pt modelId="{6C8B2979-3CEE-44E4-A7BB-635E4737B474}">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Give alternative to group meetings – update via 1:1</a:t>
          </a:r>
        </a:p>
      </dgm:t>
    </dgm:pt>
    <dgm:pt modelId="{B3F2D07E-2659-42D6-9066-D560ADE1ACFF}" type="parTrans" cxnId="{D50A3DC4-E81F-4423-A8B8-0B88116DAFED}">
      <dgm:prSet/>
      <dgm:spPr/>
      <dgm:t>
        <a:bodyPr/>
        <a:lstStyle/>
        <a:p>
          <a:endParaRPr lang="en-GB"/>
        </a:p>
      </dgm:t>
    </dgm:pt>
    <dgm:pt modelId="{0600138C-CBED-4F88-8AD8-87440C261857}" type="sibTrans" cxnId="{D50A3DC4-E81F-4423-A8B8-0B88116DAFED}">
      <dgm:prSet/>
      <dgm:spPr/>
      <dgm:t>
        <a:bodyPr/>
        <a:lstStyle/>
        <a:p>
          <a:endParaRPr lang="en-GB"/>
        </a:p>
      </dgm:t>
    </dgm:pt>
    <dgm:pt modelId="{6D9B8A35-03E6-4ADA-BBF6-C419F315633B}">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0CD0F586-E928-4B81-955A-111D7CB686A2}" type="parTrans" cxnId="{E71C1A8C-B15C-4BC8-A1FF-6DCDB44BBF78}">
      <dgm:prSet/>
      <dgm:spPr/>
      <dgm:t>
        <a:bodyPr/>
        <a:lstStyle/>
        <a:p>
          <a:endParaRPr lang="en-GB"/>
        </a:p>
      </dgm:t>
    </dgm:pt>
    <dgm:pt modelId="{27AFE281-E46D-40CE-96DF-36D53B6C3C9A}" type="sibTrans" cxnId="{E71C1A8C-B15C-4BC8-A1FF-6DCDB44BBF78}">
      <dgm:prSet/>
      <dgm:spPr/>
      <dgm:t>
        <a:bodyPr/>
        <a:lstStyle/>
        <a:p>
          <a:endParaRPr lang="en-GB"/>
        </a:p>
      </dgm:t>
    </dgm:pt>
    <dgm:pt modelId="{7A33EE3A-BB43-41F7-8FB9-188FCD5A4DDB}">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Follow up requests in meetings with written emails or notes</a:t>
          </a:r>
        </a:p>
      </dgm:t>
    </dgm:pt>
    <dgm:pt modelId="{1C6206CC-A273-4C8C-B899-793B5BB25477}" type="parTrans" cxnId="{D4E27681-1DD7-4088-947F-1181CA2357A4}">
      <dgm:prSet/>
      <dgm:spPr/>
      <dgm:t>
        <a:bodyPr/>
        <a:lstStyle/>
        <a:p>
          <a:endParaRPr lang="en-GB"/>
        </a:p>
      </dgm:t>
    </dgm:pt>
    <dgm:pt modelId="{E0529F4B-6B13-4353-AD4F-B359D1B64278}" type="sibTrans" cxnId="{D4E27681-1DD7-4088-947F-1181CA2357A4}">
      <dgm:prSet/>
      <dgm:spPr/>
      <dgm:t>
        <a:bodyPr/>
        <a:lstStyle/>
        <a:p>
          <a:endParaRPr lang="en-GB"/>
        </a:p>
      </dgm:t>
    </dgm:pt>
    <dgm:pt modelId="{980E1790-18BF-414C-A554-83A7F843FC16}">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6F98AFD2-7FF6-41F3-9343-59BFC9A9333C}" type="parTrans" cxnId="{3F805433-BC32-4396-B194-5EDF08F6043F}">
      <dgm:prSet/>
      <dgm:spPr/>
      <dgm:t>
        <a:bodyPr/>
        <a:lstStyle/>
        <a:p>
          <a:endParaRPr lang="en-GB"/>
        </a:p>
      </dgm:t>
    </dgm:pt>
    <dgm:pt modelId="{C791972A-5F55-49A2-A8C3-54C6EE3BC7AE}" type="sibTrans" cxnId="{3F805433-BC32-4396-B194-5EDF08F6043F}">
      <dgm:prSet/>
      <dgm:spPr/>
      <dgm:t>
        <a:bodyPr/>
        <a:lstStyle/>
        <a:p>
          <a:endParaRPr lang="en-GB"/>
        </a:p>
      </dgm:t>
    </dgm:pt>
    <dgm:pt modelId="{EE5C5B3A-103A-4E99-BC21-9ADBCE4B43F0}">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Give agenda to every meeting</a:t>
          </a:r>
        </a:p>
      </dgm:t>
    </dgm:pt>
    <dgm:pt modelId="{9C73EA46-78D8-4190-9027-C9E13E3146C6}" type="parTrans" cxnId="{007980CA-7B31-432F-96A3-231EE333BA2C}">
      <dgm:prSet/>
      <dgm:spPr/>
      <dgm:t>
        <a:bodyPr/>
        <a:lstStyle/>
        <a:p>
          <a:endParaRPr lang="en-GB"/>
        </a:p>
      </dgm:t>
    </dgm:pt>
    <dgm:pt modelId="{BD3BD2DF-24F8-4432-8302-5A5706EFFD0E}" type="sibTrans" cxnId="{007980CA-7B31-432F-96A3-231EE333BA2C}">
      <dgm:prSet/>
      <dgm:spPr/>
      <dgm:t>
        <a:bodyPr/>
        <a:lstStyle/>
        <a:p>
          <a:endParaRPr lang="en-GB"/>
        </a:p>
      </dgm:t>
    </dgm:pt>
    <dgm:pt modelId="{A2D2FAB3-2BFF-40F4-935D-B68EA9761781}">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4B130CB2-B215-4A1D-898A-FD2159C96A5D}" type="parTrans" cxnId="{0A901AD8-271D-4862-9D2C-989230FE2751}">
      <dgm:prSet/>
      <dgm:spPr/>
      <dgm:t>
        <a:bodyPr/>
        <a:lstStyle/>
        <a:p>
          <a:endParaRPr lang="en-GB"/>
        </a:p>
      </dgm:t>
    </dgm:pt>
    <dgm:pt modelId="{9654A958-D732-4DBE-A341-F08DDE5DE1D9}" type="sibTrans" cxnId="{0A901AD8-271D-4862-9D2C-989230FE2751}">
      <dgm:prSet/>
      <dgm:spPr/>
      <dgm:t>
        <a:bodyPr/>
        <a:lstStyle/>
        <a:p>
          <a:endParaRPr lang="en-GB"/>
        </a:p>
      </dgm:t>
    </dgm:pt>
    <dgm:pt modelId="{0F7462B6-8F63-4098-8EC8-BA5BA85C7DD2}">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Issue documents before meetings to allow focus and preparation</a:t>
          </a:r>
        </a:p>
      </dgm:t>
    </dgm:pt>
    <dgm:pt modelId="{E2086F8E-1924-464E-A04D-A2B7AB85957D}" type="parTrans" cxnId="{C5CCED10-4BF6-4C71-B658-BF4392D63412}">
      <dgm:prSet/>
      <dgm:spPr/>
      <dgm:t>
        <a:bodyPr/>
        <a:lstStyle/>
        <a:p>
          <a:endParaRPr lang="en-GB"/>
        </a:p>
      </dgm:t>
    </dgm:pt>
    <dgm:pt modelId="{2AFFE36B-2AF5-48C0-8FA1-EB737C37F521}" type="sibTrans" cxnId="{C5CCED10-4BF6-4C71-B658-BF4392D63412}">
      <dgm:prSet/>
      <dgm:spPr/>
      <dgm:t>
        <a:bodyPr/>
        <a:lstStyle/>
        <a:p>
          <a:endParaRPr lang="en-GB"/>
        </a:p>
      </dgm:t>
    </dgm:pt>
    <dgm:pt modelId="{1B5E809D-7744-4688-9872-8D3371E76E06}">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94A05A91-8ED2-49AB-9EA9-91CF57AC1708}" type="parTrans" cxnId="{B99664F3-4DAC-43EA-B65B-41B9BE9CCDAA}">
      <dgm:prSet/>
      <dgm:spPr/>
      <dgm:t>
        <a:bodyPr/>
        <a:lstStyle/>
        <a:p>
          <a:endParaRPr lang="en-GB"/>
        </a:p>
      </dgm:t>
    </dgm:pt>
    <dgm:pt modelId="{01D85A2E-8FCB-4587-9AB4-36F1B3ABC52A}" type="sibTrans" cxnId="{B99664F3-4DAC-43EA-B65B-41B9BE9CCDAA}">
      <dgm:prSet/>
      <dgm:spPr/>
      <dgm:t>
        <a:bodyPr/>
        <a:lstStyle/>
        <a:p>
          <a:endParaRPr lang="en-GB"/>
        </a:p>
      </dgm:t>
    </dgm:pt>
    <dgm:pt modelId="{38B64628-70AB-4EEB-A170-2AD86E1F7794}">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Set time limits – do not use ‘Give it to me when you are ready’ </a:t>
          </a:r>
        </a:p>
      </dgm:t>
    </dgm:pt>
    <dgm:pt modelId="{740B17F1-8C9C-412D-AA54-46C2C2B0976F}" type="parTrans" cxnId="{CCB2217A-BF62-4B3F-A0CB-873C6BD4F130}">
      <dgm:prSet/>
      <dgm:spPr/>
      <dgm:t>
        <a:bodyPr/>
        <a:lstStyle/>
        <a:p>
          <a:endParaRPr lang="en-GB"/>
        </a:p>
      </dgm:t>
    </dgm:pt>
    <dgm:pt modelId="{BB555E72-A110-4A97-8A8F-D5020605E153}" type="sibTrans" cxnId="{CCB2217A-BF62-4B3F-A0CB-873C6BD4F130}">
      <dgm:prSet/>
      <dgm:spPr/>
      <dgm:t>
        <a:bodyPr/>
        <a:lstStyle/>
        <a:p>
          <a:endParaRPr lang="en-GB"/>
        </a:p>
      </dgm:t>
    </dgm:pt>
    <dgm:pt modelId="{B7796913-FBFB-4C5B-B677-78A89F7BFABE}">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20D296C9-61B0-4688-9009-6EA9D1A379C6}" type="parTrans" cxnId="{145ED0A2-6104-4E62-9EDB-80C1E9F96EA5}">
      <dgm:prSet/>
      <dgm:spPr/>
      <dgm:t>
        <a:bodyPr/>
        <a:lstStyle/>
        <a:p>
          <a:endParaRPr lang="en-GB"/>
        </a:p>
      </dgm:t>
    </dgm:pt>
    <dgm:pt modelId="{FB556507-E62E-4272-8464-E92339F4272F}" type="sibTrans" cxnId="{145ED0A2-6104-4E62-9EDB-80C1E9F96EA5}">
      <dgm:prSet/>
      <dgm:spPr/>
      <dgm:t>
        <a:bodyPr/>
        <a:lstStyle/>
        <a:p>
          <a:endParaRPr lang="en-GB"/>
        </a:p>
      </dgm:t>
    </dgm:pt>
    <dgm:pt modelId="{F6C7A24D-A194-4A19-B9C6-D4580AEDB49A}">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Take a holistic view – expect highs and lows, totally focused concentration and times of complete lack of focus</a:t>
          </a:r>
        </a:p>
      </dgm:t>
    </dgm:pt>
    <dgm:pt modelId="{98C0847F-70B5-46AB-93C5-1FB16530A292}" type="parTrans" cxnId="{76C73592-99B4-4DEF-9CC2-C80B21ED2EC3}">
      <dgm:prSet/>
      <dgm:spPr/>
      <dgm:t>
        <a:bodyPr/>
        <a:lstStyle/>
        <a:p>
          <a:endParaRPr lang="en-GB"/>
        </a:p>
      </dgm:t>
    </dgm:pt>
    <dgm:pt modelId="{7E28AE84-345F-4E26-9869-F42AB1C23064}" type="sibTrans" cxnId="{76C73592-99B4-4DEF-9CC2-C80B21ED2EC3}">
      <dgm:prSet/>
      <dgm:spPr/>
      <dgm:t>
        <a:bodyPr/>
        <a:lstStyle/>
        <a:p>
          <a:endParaRPr lang="en-GB"/>
        </a:p>
      </dgm:t>
    </dgm:pt>
    <dgm:pt modelId="{9BBF932F-5BF2-4806-AA00-973767D17725}">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B298B420-CBF5-45DA-97CA-F5BE987B6BF3}" type="parTrans" cxnId="{5EACAE86-0358-4CAE-83E7-583A44638B87}">
      <dgm:prSet/>
      <dgm:spPr/>
      <dgm:t>
        <a:bodyPr/>
        <a:lstStyle/>
        <a:p>
          <a:endParaRPr lang="en-GB"/>
        </a:p>
      </dgm:t>
    </dgm:pt>
    <dgm:pt modelId="{74330C71-97AB-4C1C-9E51-909E27B18B08}" type="sibTrans" cxnId="{5EACAE86-0358-4CAE-83E7-583A44638B87}">
      <dgm:prSet/>
      <dgm:spPr/>
      <dgm:t>
        <a:bodyPr/>
        <a:lstStyle/>
        <a:p>
          <a:endParaRPr lang="en-GB"/>
        </a:p>
      </dgm:t>
    </dgm:pt>
    <dgm:pt modelId="{6C30FEA6-A9AE-4135-A49A-A70F3555E50C}">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Listen to the individual, ask them what they would like to have happen </a:t>
          </a:r>
          <a:endParaRPr lang="en-GB" dirty="0"/>
        </a:p>
      </dgm:t>
    </dgm:pt>
    <dgm:pt modelId="{013EE076-2B0D-4E18-AB10-CDE971E7B62D}" type="parTrans" cxnId="{48DB1D84-96AA-4FDC-A17F-38C56B6463DD}">
      <dgm:prSet/>
      <dgm:spPr/>
      <dgm:t>
        <a:bodyPr/>
        <a:lstStyle/>
        <a:p>
          <a:endParaRPr lang="en-GB"/>
        </a:p>
      </dgm:t>
    </dgm:pt>
    <dgm:pt modelId="{769F0E88-BC2F-4315-B48A-4D5D44F4F0B3}" type="sibTrans" cxnId="{48DB1D84-96AA-4FDC-A17F-38C56B6463DD}">
      <dgm:prSet/>
      <dgm:spPr/>
      <dgm:t>
        <a:bodyPr/>
        <a:lstStyle/>
        <a:p>
          <a:endParaRPr lang="en-GB"/>
        </a:p>
      </dgm:t>
    </dgm:pt>
    <dgm:pt modelId="{62986FD1-7534-47B4-BCC7-4EEB3B6FE3D0}" type="pres">
      <dgm:prSet presAssocID="{14EB832E-B17D-4F2E-A25D-C90E028EAFCF}" presName="Name0" presStyleCnt="0">
        <dgm:presLayoutVars>
          <dgm:dir/>
          <dgm:animLvl val="lvl"/>
          <dgm:resizeHandles val="exact"/>
        </dgm:presLayoutVars>
      </dgm:prSet>
      <dgm:spPr/>
    </dgm:pt>
    <dgm:pt modelId="{BF448928-D149-42BA-9263-E6B34189A11C}" type="pres">
      <dgm:prSet presAssocID="{A450C294-846F-4FE0-B1FC-6D0A29EE0A7E}" presName="composite" presStyleCnt="0"/>
      <dgm:spPr/>
    </dgm:pt>
    <dgm:pt modelId="{D2886645-A5FE-40BF-9B4D-6F27FA86026C}" type="pres">
      <dgm:prSet presAssocID="{A450C294-846F-4FE0-B1FC-6D0A29EE0A7E}" presName="parTx" presStyleLbl="alignNode1" presStyleIdx="0" presStyleCnt="3">
        <dgm:presLayoutVars>
          <dgm:chMax val="0"/>
          <dgm:chPref val="0"/>
          <dgm:bulletEnabled val="1"/>
        </dgm:presLayoutVars>
      </dgm:prSet>
      <dgm:spPr/>
    </dgm:pt>
    <dgm:pt modelId="{32C0035C-11E7-4669-9630-F2178AFAF4EF}" type="pres">
      <dgm:prSet presAssocID="{A450C294-846F-4FE0-B1FC-6D0A29EE0A7E}" presName="desTx" presStyleLbl="alignAccFollowNode1" presStyleIdx="0" presStyleCnt="3">
        <dgm:presLayoutVars>
          <dgm:bulletEnabled val="1"/>
        </dgm:presLayoutVars>
      </dgm:prSet>
      <dgm:spPr/>
    </dgm:pt>
    <dgm:pt modelId="{978BE637-B6D3-4501-8ED9-532CFF0CC8DF}" type="pres">
      <dgm:prSet presAssocID="{3F6EDF6E-B4A8-4B7F-B1CD-904AC6F85EC6}" presName="space" presStyleCnt="0"/>
      <dgm:spPr/>
    </dgm:pt>
    <dgm:pt modelId="{CD826EE6-B567-45A5-9A7A-6A2EF245BBE1}" type="pres">
      <dgm:prSet presAssocID="{8D0E9CF1-6076-4AA2-A72F-8256C497D9A9}" presName="composite" presStyleCnt="0"/>
      <dgm:spPr/>
    </dgm:pt>
    <dgm:pt modelId="{9FFF97FE-5E2B-4C8C-AED2-D0507BD9FE18}" type="pres">
      <dgm:prSet presAssocID="{8D0E9CF1-6076-4AA2-A72F-8256C497D9A9}" presName="parTx" presStyleLbl="alignNode1" presStyleIdx="1" presStyleCnt="3">
        <dgm:presLayoutVars>
          <dgm:chMax val="0"/>
          <dgm:chPref val="0"/>
          <dgm:bulletEnabled val="1"/>
        </dgm:presLayoutVars>
      </dgm:prSet>
      <dgm:spPr/>
    </dgm:pt>
    <dgm:pt modelId="{4FF9B320-2A17-42E2-A51F-41EE145220C2}" type="pres">
      <dgm:prSet presAssocID="{8D0E9CF1-6076-4AA2-A72F-8256C497D9A9}" presName="desTx" presStyleLbl="alignAccFollowNode1" presStyleIdx="1" presStyleCnt="3">
        <dgm:presLayoutVars>
          <dgm:bulletEnabled val="1"/>
        </dgm:presLayoutVars>
      </dgm:prSet>
      <dgm:spPr/>
    </dgm:pt>
    <dgm:pt modelId="{0E1986E3-9618-40D6-8723-1D3FC49D39B0}" type="pres">
      <dgm:prSet presAssocID="{46E82FB2-7727-4C32-9BE6-118AE097E913}" presName="space" presStyleCnt="0"/>
      <dgm:spPr/>
    </dgm:pt>
    <dgm:pt modelId="{0A45AF06-37EC-4C26-ABA0-AF9132B66A1D}" type="pres">
      <dgm:prSet presAssocID="{0D1FB82F-3650-40AD-BC92-7AE14DE9CA70}" presName="composite" presStyleCnt="0"/>
      <dgm:spPr/>
    </dgm:pt>
    <dgm:pt modelId="{28EF1462-3128-4E82-BE6D-B89C7D6C0620}" type="pres">
      <dgm:prSet presAssocID="{0D1FB82F-3650-40AD-BC92-7AE14DE9CA70}" presName="parTx" presStyleLbl="alignNode1" presStyleIdx="2" presStyleCnt="3">
        <dgm:presLayoutVars>
          <dgm:chMax val="0"/>
          <dgm:chPref val="0"/>
          <dgm:bulletEnabled val="1"/>
        </dgm:presLayoutVars>
      </dgm:prSet>
      <dgm:spPr/>
    </dgm:pt>
    <dgm:pt modelId="{DAA65002-0D36-4154-85ED-F49F3281A805}" type="pres">
      <dgm:prSet presAssocID="{0D1FB82F-3650-40AD-BC92-7AE14DE9CA70}" presName="desTx" presStyleLbl="alignAccFollowNode1" presStyleIdx="2" presStyleCnt="3">
        <dgm:presLayoutVars>
          <dgm:bulletEnabled val="1"/>
        </dgm:presLayoutVars>
      </dgm:prSet>
      <dgm:spPr/>
    </dgm:pt>
  </dgm:ptLst>
  <dgm:cxnLst>
    <dgm:cxn modelId="{A4C27D05-2EF7-441D-932F-9B6380426346}" type="presOf" srcId="{EE5C5B3A-103A-4E99-BC21-9ADBCE4B43F0}" destId="{4FF9B320-2A17-42E2-A51F-41EE145220C2}" srcOrd="0" destOrd="6" presId="urn:microsoft.com/office/officeart/2005/8/layout/hList1"/>
    <dgm:cxn modelId="{24543306-0937-4CBE-9AC6-FF663DB02E85}" type="presOf" srcId="{09AA6DD6-A120-46A5-A048-79C1AA8B9709}" destId="{32C0035C-11E7-4669-9630-F2178AFAF4EF}" srcOrd="0" destOrd="6" presId="urn:microsoft.com/office/officeart/2005/8/layout/hList1"/>
    <dgm:cxn modelId="{3BDBCE0B-D606-4408-9F1A-8D2895098FB8}" type="presOf" srcId="{1B5E809D-7744-4688-9872-8D3371E76E06}" destId="{DAA65002-0D36-4154-85ED-F49F3281A805}" srcOrd="0" destOrd="1" presId="urn:microsoft.com/office/officeart/2005/8/layout/hList1"/>
    <dgm:cxn modelId="{A088E30B-FB4C-4FA9-BDB7-A6F31E1300CB}" type="presOf" srcId="{6C8B2979-3CEE-44E4-A7BB-635E4737B474}" destId="{4FF9B320-2A17-42E2-A51F-41EE145220C2}" srcOrd="0" destOrd="2" presId="urn:microsoft.com/office/officeart/2005/8/layout/hList1"/>
    <dgm:cxn modelId="{C5CCED10-4BF6-4C71-B658-BF4392D63412}" srcId="{8D0E9CF1-6076-4AA2-A72F-8256C497D9A9}" destId="{0F7462B6-8F63-4098-8EC8-BA5BA85C7DD2}" srcOrd="8" destOrd="0" parTransId="{E2086F8E-1924-464E-A04D-A2B7AB85957D}" sibTransId="{2AFFE36B-2AF5-48C0-8FA1-EB737C37F521}"/>
    <dgm:cxn modelId="{C14E8413-0398-46AF-BCDA-37526A2474EA}" srcId="{B4B9577C-57AC-45C3-AE42-9920FB8DAF0A}" destId="{F674FD65-6CE8-4EBD-A6B8-C7AAA9BD401C}" srcOrd="2" destOrd="0" parTransId="{159123FB-9717-4F32-B89E-C485341CEC7A}" sibTransId="{9E8F7688-402A-43B0-9F89-64E0D245DA3A}"/>
    <dgm:cxn modelId="{637F3614-E095-426A-AA69-0544C0BFF5D4}" type="presOf" srcId="{14D1DC37-2985-4D3C-8F39-8FFD4D559394}" destId="{32C0035C-11E7-4669-9630-F2178AFAF4EF}" srcOrd="0" destOrd="5" presId="urn:microsoft.com/office/officeart/2005/8/layout/hList1"/>
    <dgm:cxn modelId="{02B9CF14-900E-4B64-9BF6-E17FC8B0004D}" srcId="{A450C294-846F-4FE0-B1FC-6D0A29EE0A7E}" destId="{B4B9577C-57AC-45C3-AE42-9920FB8DAF0A}" srcOrd="1" destOrd="0" parTransId="{23515CC2-8EB9-481B-B4DD-52E4FD310E35}" sibTransId="{03C9365E-7211-4B42-813D-8B0276352E6A}"/>
    <dgm:cxn modelId="{69700B17-1B4B-4822-8536-E83D6D78A147}" srcId="{14EB832E-B17D-4F2E-A25D-C90E028EAFCF}" destId="{A450C294-846F-4FE0-B1FC-6D0A29EE0A7E}" srcOrd="0" destOrd="0" parTransId="{1F7B3E35-DDD9-46BD-B29A-EA8D9B78353E}" sibTransId="{3F6EDF6E-B4A8-4B7F-B1CD-904AC6F85EC6}"/>
    <dgm:cxn modelId="{76D3F017-F372-4F0F-A648-E58956CDC351}" type="presOf" srcId="{A450C294-846F-4FE0-B1FC-6D0A29EE0A7E}" destId="{D2886645-A5FE-40BF-9B4D-6F27FA86026C}" srcOrd="0" destOrd="0" presId="urn:microsoft.com/office/officeart/2005/8/layout/hList1"/>
    <dgm:cxn modelId="{FA69281B-2F43-47FC-8E72-9AC75E6D85E5}" type="presOf" srcId="{5BC0EB0E-7EA3-4A22-8628-F3E07ED20AA2}" destId="{4FF9B320-2A17-42E2-A51F-41EE145220C2}" srcOrd="0" destOrd="0" presId="urn:microsoft.com/office/officeart/2005/8/layout/hList1"/>
    <dgm:cxn modelId="{93CC0321-6A4D-4694-81C1-65A5C1094CFD}" srcId="{A450C294-846F-4FE0-B1FC-6D0A29EE0A7E}" destId="{E21CCAC5-8B5B-4B83-8989-2525DA9516BA}" srcOrd="0" destOrd="0" parTransId="{CFA19B5C-BF39-47A8-9AC6-CC5C722C5292}" sibTransId="{43FC09BE-E467-43B8-89C8-2984315031F0}"/>
    <dgm:cxn modelId="{17847F24-539B-4D45-A637-0870E220FD7A}" type="presOf" srcId="{6C30FEA6-A9AE-4135-A49A-A70F3555E50C}" destId="{DAA65002-0D36-4154-85ED-F49F3281A805}" srcOrd="0" destOrd="6" presId="urn:microsoft.com/office/officeart/2005/8/layout/hList1"/>
    <dgm:cxn modelId="{D4100D27-E621-4734-9D7F-00346B99872C}" srcId="{8D0E9CF1-6076-4AA2-A72F-8256C497D9A9}" destId="{5BC0EB0E-7EA3-4A22-8628-F3E07ED20AA2}" srcOrd="0" destOrd="0" parTransId="{756ECFD4-2076-4697-A112-652E7EC4D634}" sibTransId="{0E29CDD6-5187-4957-9901-523B60627DC7}"/>
    <dgm:cxn modelId="{3F805433-BC32-4396-B194-5EDF08F6043F}" srcId="{8D0E9CF1-6076-4AA2-A72F-8256C497D9A9}" destId="{980E1790-18BF-414C-A554-83A7F843FC16}" srcOrd="5" destOrd="0" parTransId="{6F98AFD2-7FF6-41F3-9343-59BFC9A9333C}" sibTransId="{C791972A-5F55-49A2-A8C3-54C6EE3BC7AE}"/>
    <dgm:cxn modelId="{45479433-2D0A-4893-B7FF-716E7F5C002A}" srcId="{14EB832E-B17D-4F2E-A25D-C90E028EAFCF}" destId="{0D1FB82F-3650-40AD-BC92-7AE14DE9CA70}" srcOrd="2" destOrd="0" parTransId="{1640309A-B89F-4366-A04E-BC646800C773}" sibTransId="{23ED8C21-9D19-4AB5-A6C3-81C3598FF585}"/>
    <dgm:cxn modelId="{E490FB3E-9A6A-4132-AA92-D6E6DE4BC5D2}" type="presOf" srcId="{8D0E9CF1-6076-4AA2-A72F-8256C497D9A9}" destId="{9FFF97FE-5E2B-4C8C-AED2-D0507BD9FE18}" srcOrd="0" destOrd="0" presId="urn:microsoft.com/office/officeart/2005/8/layout/hList1"/>
    <dgm:cxn modelId="{1A58565C-58FA-4905-B37C-6078EB43A59C}" srcId="{B4B9577C-57AC-45C3-AE42-9920FB8DAF0A}" destId="{14D1DC37-2985-4D3C-8F39-8FFD4D559394}" srcOrd="3" destOrd="0" parTransId="{42ADEAF5-22F8-4A3C-A6D7-469D7FE960C3}" sibTransId="{7E6770A2-8794-4E69-98BF-971A3EB105C1}"/>
    <dgm:cxn modelId="{D62BDC5C-BF86-4CDC-BD73-DD46D4302BC8}" type="presOf" srcId="{0D1FB82F-3650-40AD-BC92-7AE14DE9CA70}" destId="{28EF1462-3128-4E82-BE6D-B89C7D6C0620}" srcOrd="0" destOrd="0" presId="urn:microsoft.com/office/officeart/2005/8/layout/hList1"/>
    <dgm:cxn modelId="{DDEF1B5F-6545-4D2C-9B15-E90C21CCF5B7}" type="presOf" srcId="{B4B9577C-57AC-45C3-AE42-9920FB8DAF0A}" destId="{32C0035C-11E7-4669-9630-F2178AFAF4EF}" srcOrd="0" destOrd="1" presId="urn:microsoft.com/office/officeart/2005/8/layout/hList1"/>
    <dgm:cxn modelId="{B509A664-310C-417A-AA9E-D4D6E1D26389}" type="presOf" srcId="{6D9B8A35-03E6-4ADA-BBF6-C419F315633B}" destId="{4FF9B320-2A17-42E2-A51F-41EE145220C2}" srcOrd="0" destOrd="3" presId="urn:microsoft.com/office/officeart/2005/8/layout/hList1"/>
    <dgm:cxn modelId="{49AE9A45-3932-4B2B-AEB7-41CA704103FD}" srcId="{8D0E9CF1-6076-4AA2-A72F-8256C497D9A9}" destId="{7AE094C1-EBCD-4808-A2FF-561724350D8F}" srcOrd="1" destOrd="0" parTransId="{B25A1987-98FD-4F07-8F81-9B81D5A4F4AE}" sibTransId="{4844156B-E304-4FDA-9C36-605660B56F32}"/>
    <dgm:cxn modelId="{CCB2217A-BF62-4B3F-A0CB-873C6BD4F130}" srcId="{0D1FB82F-3650-40AD-BC92-7AE14DE9CA70}" destId="{38B64628-70AB-4EEB-A170-2AD86E1F7794}" srcOrd="2" destOrd="0" parTransId="{740B17F1-8C9C-412D-AA54-46C2C2B0976F}" sibTransId="{BB555E72-A110-4A97-8A8F-D5020605E153}"/>
    <dgm:cxn modelId="{38C7647A-6D87-40FD-BF87-2F565D3ADF28}" srcId="{0D1FB82F-3650-40AD-BC92-7AE14DE9CA70}" destId="{30A67B5B-3AE4-45A7-8A15-47602B36F77B}" srcOrd="0" destOrd="0" parTransId="{004F1A5D-1772-4EE1-A9EF-5552472290DD}" sibTransId="{78BB6F1D-F3E9-4C23-A7BA-226F53BDB89D}"/>
    <dgm:cxn modelId="{BF571D7E-B5D8-454C-8CD6-18352F41F46D}" type="presOf" srcId="{B7796913-FBFB-4C5B-B677-78A89F7BFABE}" destId="{DAA65002-0D36-4154-85ED-F49F3281A805}" srcOrd="0" destOrd="3" presId="urn:microsoft.com/office/officeart/2005/8/layout/hList1"/>
    <dgm:cxn modelId="{5DD46580-E9AE-44E5-9810-1444F12BFC2C}" type="presOf" srcId="{F6C7A24D-A194-4A19-B9C6-D4580AEDB49A}" destId="{DAA65002-0D36-4154-85ED-F49F3281A805}" srcOrd="0" destOrd="4" presId="urn:microsoft.com/office/officeart/2005/8/layout/hList1"/>
    <dgm:cxn modelId="{D4E27681-1DD7-4088-947F-1181CA2357A4}" srcId="{8D0E9CF1-6076-4AA2-A72F-8256C497D9A9}" destId="{7A33EE3A-BB43-41F7-8FB9-188FCD5A4DDB}" srcOrd="4" destOrd="0" parTransId="{1C6206CC-A273-4C8C-B899-793B5BB25477}" sibTransId="{E0529F4B-6B13-4353-AD4F-B359D1B64278}"/>
    <dgm:cxn modelId="{48DB1D84-96AA-4FDC-A17F-38C56B6463DD}" srcId="{0D1FB82F-3650-40AD-BC92-7AE14DE9CA70}" destId="{6C30FEA6-A9AE-4135-A49A-A70F3555E50C}" srcOrd="6" destOrd="0" parTransId="{013EE076-2B0D-4E18-AB10-CDE971E7B62D}" sibTransId="{769F0E88-BC2F-4315-B48A-4D5D44F4F0B3}"/>
    <dgm:cxn modelId="{B061C585-C5FF-4EE9-9C84-DA457F960C57}" type="presOf" srcId="{6071D889-794D-4BB5-ADF0-2F57C0145069}" destId="{32C0035C-11E7-4669-9630-F2178AFAF4EF}" srcOrd="0" destOrd="3" presId="urn:microsoft.com/office/officeart/2005/8/layout/hList1"/>
    <dgm:cxn modelId="{5EACAE86-0358-4CAE-83E7-583A44638B87}" srcId="{0D1FB82F-3650-40AD-BC92-7AE14DE9CA70}" destId="{9BBF932F-5BF2-4806-AA00-973767D17725}" srcOrd="5" destOrd="0" parTransId="{B298B420-CBF5-45DA-97CA-F5BE987B6BF3}" sibTransId="{74330C71-97AB-4C1C-9E51-909E27B18B08}"/>
    <dgm:cxn modelId="{E71C1A8C-B15C-4BC8-A1FF-6DCDB44BBF78}" srcId="{8D0E9CF1-6076-4AA2-A72F-8256C497D9A9}" destId="{6D9B8A35-03E6-4ADA-BBF6-C419F315633B}" srcOrd="3" destOrd="0" parTransId="{0CD0F586-E928-4B81-955A-111D7CB686A2}" sibTransId="{27AFE281-E46D-40CE-96DF-36D53B6C3C9A}"/>
    <dgm:cxn modelId="{47743A8E-388B-49B8-A019-663D0878F37C}" type="presOf" srcId="{7AE094C1-EBCD-4808-A2FF-561724350D8F}" destId="{4FF9B320-2A17-42E2-A51F-41EE145220C2}" srcOrd="0" destOrd="1" presId="urn:microsoft.com/office/officeart/2005/8/layout/hList1"/>
    <dgm:cxn modelId="{76C73592-99B4-4DEF-9CC2-C80B21ED2EC3}" srcId="{0D1FB82F-3650-40AD-BC92-7AE14DE9CA70}" destId="{F6C7A24D-A194-4A19-B9C6-D4580AEDB49A}" srcOrd="4" destOrd="0" parTransId="{98C0847F-70B5-46AB-93C5-1FB16530A292}" sibTransId="{7E28AE84-345F-4E26-9869-F42AB1C23064}"/>
    <dgm:cxn modelId="{D98F8E95-C465-4464-8AEC-8D8E682CCA24}" srcId="{B4B9577C-57AC-45C3-AE42-9920FB8DAF0A}" destId="{6071D889-794D-4BB5-ADF0-2F57C0145069}" srcOrd="1" destOrd="0" parTransId="{23DEEBCF-5C76-4402-BD45-143876A84808}" sibTransId="{9E6CAC1E-2BB3-4978-8893-92C458412017}"/>
    <dgm:cxn modelId="{8A806696-C7BF-4C44-A927-402854CB810B}" type="presOf" srcId="{38B64628-70AB-4EEB-A170-2AD86E1F7794}" destId="{DAA65002-0D36-4154-85ED-F49F3281A805}" srcOrd="0" destOrd="2" presId="urn:microsoft.com/office/officeart/2005/8/layout/hList1"/>
    <dgm:cxn modelId="{3985CD9F-4AAF-4CE0-A109-CB11DCBA46F3}" type="presOf" srcId="{7A33EE3A-BB43-41F7-8FB9-188FCD5A4DDB}" destId="{4FF9B320-2A17-42E2-A51F-41EE145220C2}" srcOrd="0" destOrd="4" presId="urn:microsoft.com/office/officeart/2005/8/layout/hList1"/>
    <dgm:cxn modelId="{639EABA2-0599-4F6D-872B-18748330DE4E}" type="presOf" srcId="{F674FD65-6CE8-4EBD-A6B8-C7AAA9BD401C}" destId="{32C0035C-11E7-4669-9630-F2178AFAF4EF}" srcOrd="0" destOrd="4" presId="urn:microsoft.com/office/officeart/2005/8/layout/hList1"/>
    <dgm:cxn modelId="{145ED0A2-6104-4E62-9EDB-80C1E9F96EA5}" srcId="{0D1FB82F-3650-40AD-BC92-7AE14DE9CA70}" destId="{B7796913-FBFB-4C5B-B677-78A89F7BFABE}" srcOrd="3" destOrd="0" parTransId="{20D296C9-61B0-4688-9009-6EA9D1A379C6}" sibTransId="{FB556507-E62E-4272-8464-E92339F4272F}"/>
    <dgm:cxn modelId="{A0E2D1B3-CCE6-4686-94A4-FBABB3EFFEC0}" type="presOf" srcId="{E21CCAC5-8B5B-4B83-8989-2525DA9516BA}" destId="{32C0035C-11E7-4669-9630-F2178AFAF4EF}" srcOrd="0" destOrd="0" presId="urn:microsoft.com/office/officeart/2005/8/layout/hList1"/>
    <dgm:cxn modelId="{04C87DB8-6307-4D35-AD34-0973BD78880F}" type="presOf" srcId="{9BBF932F-5BF2-4806-AA00-973767D17725}" destId="{DAA65002-0D36-4154-85ED-F49F3281A805}" srcOrd="0" destOrd="5" presId="urn:microsoft.com/office/officeart/2005/8/layout/hList1"/>
    <dgm:cxn modelId="{B74A4EC3-A624-40A2-99E4-B3579EDC7D6A}" type="presOf" srcId="{980E1790-18BF-414C-A554-83A7F843FC16}" destId="{4FF9B320-2A17-42E2-A51F-41EE145220C2}" srcOrd="0" destOrd="5" presId="urn:microsoft.com/office/officeart/2005/8/layout/hList1"/>
    <dgm:cxn modelId="{966186C3-5FC7-488F-8CDE-4A46DD936371}" srcId="{B4B9577C-57AC-45C3-AE42-9920FB8DAF0A}" destId="{09AA6DD6-A120-46A5-A048-79C1AA8B9709}" srcOrd="4" destOrd="0" parTransId="{FEB390F1-BC42-4E3F-9C4A-3924B762A2D7}" sibTransId="{801D64C6-7455-4B66-AC25-EAB12D159427}"/>
    <dgm:cxn modelId="{D50A3DC4-E81F-4423-A8B8-0B88116DAFED}" srcId="{8D0E9CF1-6076-4AA2-A72F-8256C497D9A9}" destId="{6C8B2979-3CEE-44E4-A7BB-635E4737B474}" srcOrd="2" destOrd="0" parTransId="{B3F2D07E-2659-42D6-9066-D560ADE1ACFF}" sibTransId="{0600138C-CBED-4F88-8AD8-87440C261857}"/>
    <dgm:cxn modelId="{8BE0EAC8-C0C7-4851-9EF0-8E66778EF53A}" type="presOf" srcId="{14EB832E-B17D-4F2E-A25D-C90E028EAFCF}" destId="{62986FD1-7534-47B4-BCC7-4EEB3B6FE3D0}" srcOrd="0" destOrd="0" presId="urn:microsoft.com/office/officeart/2005/8/layout/hList1"/>
    <dgm:cxn modelId="{007980CA-7B31-432F-96A3-231EE333BA2C}" srcId="{8D0E9CF1-6076-4AA2-A72F-8256C497D9A9}" destId="{EE5C5B3A-103A-4E99-BC21-9ADBCE4B43F0}" srcOrd="6" destOrd="0" parTransId="{9C73EA46-78D8-4190-9027-C9E13E3146C6}" sibTransId="{BD3BD2DF-24F8-4432-8302-5A5706EFFD0E}"/>
    <dgm:cxn modelId="{01360AD2-16D2-45FB-965C-B0F6694691E0}" type="presOf" srcId="{0F7462B6-8F63-4098-8EC8-BA5BA85C7DD2}" destId="{4FF9B320-2A17-42E2-A51F-41EE145220C2}" srcOrd="0" destOrd="8" presId="urn:microsoft.com/office/officeart/2005/8/layout/hList1"/>
    <dgm:cxn modelId="{0A901AD8-271D-4862-9D2C-989230FE2751}" srcId="{8D0E9CF1-6076-4AA2-A72F-8256C497D9A9}" destId="{A2D2FAB3-2BFF-40F4-935D-B68EA9761781}" srcOrd="7" destOrd="0" parTransId="{4B130CB2-B215-4A1D-898A-FD2159C96A5D}" sibTransId="{9654A958-D732-4DBE-A341-F08DDE5DE1D9}"/>
    <dgm:cxn modelId="{717D74EE-FD2B-498D-B877-0ED7EA92CFD2}" type="presOf" srcId="{A2D2FAB3-2BFF-40F4-935D-B68EA9761781}" destId="{4FF9B320-2A17-42E2-A51F-41EE145220C2}" srcOrd="0" destOrd="7" presId="urn:microsoft.com/office/officeart/2005/8/layout/hList1"/>
    <dgm:cxn modelId="{B99664F3-4DAC-43EA-B65B-41B9BE9CCDAA}" srcId="{0D1FB82F-3650-40AD-BC92-7AE14DE9CA70}" destId="{1B5E809D-7744-4688-9872-8D3371E76E06}" srcOrd="1" destOrd="0" parTransId="{94A05A91-8ED2-49AB-9EA9-91CF57AC1708}" sibTransId="{01D85A2E-8FCB-4587-9AB4-36F1B3ABC52A}"/>
    <dgm:cxn modelId="{5E4B79F9-7B16-4D06-ACD1-FA78E4CF8106}" type="presOf" srcId="{30A67B5B-3AE4-45A7-8A15-47602B36F77B}" destId="{DAA65002-0D36-4154-85ED-F49F3281A805}" srcOrd="0" destOrd="0" presId="urn:microsoft.com/office/officeart/2005/8/layout/hList1"/>
    <dgm:cxn modelId="{CE40ACFA-D750-4988-89A6-4BC419EB59D1}" type="presOf" srcId="{49851C2F-711D-4410-94D1-7CF09289E620}" destId="{32C0035C-11E7-4669-9630-F2178AFAF4EF}" srcOrd="0" destOrd="2" presId="urn:microsoft.com/office/officeart/2005/8/layout/hList1"/>
    <dgm:cxn modelId="{B18DC9FB-F2F2-491B-AF71-0C805F681C49}" srcId="{14EB832E-B17D-4F2E-A25D-C90E028EAFCF}" destId="{8D0E9CF1-6076-4AA2-A72F-8256C497D9A9}" srcOrd="1" destOrd="0" parTransId="{2B194E0C-264D-4670-8DF0-92EC46C03202}" sibTransId="{46E82FB2-7727-4C32-9BE6-118AE097E913}"/>
    <dgm:cxn modelId="{A0FC90FD-06A7-48FF-BAD4-5047975CDD3F}" srcId="{B4B9577C-57AC-45C3-AE42-9920FB8DAF0A}" destId="{49851C2F-711D-4410-94D1-7CF09289E620}" srcOrd="0" destOrd="0" parTransId="{2586DCA8-9211-4D95-B3CE-CDCBE6C7C7D0}" sibTransId="{1101976E-E68C-4F15-A64A-0BA67AD5C315}"/>
    <dgm:cxn modelId="{E4A2F06F-038D-48D4-B4B7-47BEE083F7AF}" type="presParOf" srcId="{62986FD1-7534-47B4-BCC7-4EEB3B6FE3D0}" destId="{BF448928-D149-42BA-9263-E6B34189A11C}" srcOrd="0" destOrd="0" presId="urn:microsoft.com/office/officeart/2005/8/layout/hList1"/>
    <dgm:cxn modelId="{391AD0B1-4FCF-441C-AC86-E5C77598FDF0}" type="presParOf" srcId="{BF448928-D149-42BA-9263-E6B34189A11C}" destId="{D2886645-A5FE-40BF-9B4D-6F27FA86026C}" srcOrd="0" destOrd="0" presId="urn:microsoft.com/office/officeart/2005/8/layout/hList1"/>
    <dgm:cxn modelId="{8DFF7A7E-BFA8-49AE-89CA-8C41BC910E0B}" type="presParOf" srcId="{BF448928-D149-42BA-9263-E6B34189A11C}" destId="{32C0035C-11E7-4669-9630-F2178AFAF4EF}" srcOrd="1" destOrd="0" presId="urn:microsoft.com/office/officeart/2005/8/layout/hList1"/>
    <dgm:cxn modelId="{79848AEA-C57F-4427-91A6-70C7BA67CB53}" type="presParOf" srcId="{62986FD1-7534-47B4-BCC7-4EEB3B6FE3D0}" destId="{978BE637-B6D3-4501-8ED9-532CFF0CC8DF}" srcOrd="1" destOrd="0" presId="urn:microsoft.com/office/officeart/2005/8/layout/hList1"/>
    <dgm:cxn modelId="{13311130-B6BB-4F21-970E-D6DFA96D5E32}" type="presParOf" srcId="{62986FD1-7534-47B4-BCC7-4EEB3B6FE3D0}" destId="{CD826EE6-B567-45A5-9A7A-6A2EF245BBE1}" srcOrd="2" destOrd="0" presId="urn:microsoft.com/office/officeart/2005/8/layout/hList1"/>
    <dgm:cxn modelId="{6E0AEB1E-8201-4D2A-B7C7-9C5F05CB0197}" type="presParOf" srcId="{CD826EE6-B567-45A5-9A7A-6A2EF245BBE1}" destId="{9FFF97FE-5E2B-4C8C-AED2-D0507BD9FE18}" srcOrd="0" destOrd="0" presId="urn:microsoft.com/office/officeart/2005/8/layout/hList1"/>
    <dgm:cxn modelId="{046289DF-860C-4D7D-AD56-1B10D65A2121}" type="presParOf" srcId="{CD826EE6-B567-45A5-9A7A-6A2EF245BBE1}" destId="{4FF9B320-2A17-42E2-A51F-41EE145220C2}" srcOrd="1" destOrd="0" presId="urn:microsoft.com/office/officeart/2005/8/layout/hList1"/>
    <dgm:cxn modelId="{3620C742-7591-4FD8-8333-03D137E66C82}" type="presParOf" srcId="{62986FD1-7534-47B4-BCC7-4EEB3B6FE3D0}" destId="{0E1986E3-9618-40D6-8723-1D3FC49D39B0}" srcOrd="3" destOrd="0" presId="urn:microsoft.com/office/officeart/2005/8/layout/hList1"/>
    <dgm:cxn modelId="{AB66A492-AF6B-4759-B981-57F5732270DD}" type="presParOf" srcId="{62986FD1-7534-47B4-BCC7-4EEB3B6FE3D0}" destId="{0A45AF06-37EC-4C26-ABA0-AF9132B66A1D}" srcOrd="4" destOrd="0" presId="urn:microsoft.com/office/officeart/2005/8/layout/hList1"/>
    <dgm:cxn modelId="{D8DA0A1E-8CFD-40B5-A08C-B7EE7E9ED34E}" type="presParOf" srcId="{0A45AF06-37EC-4C26-ABA0-AF9132B66A1D}" destId="{28EF1462-3128-4E82-BE6D-B89C7D6C0620}" srcOrd="0" destOrd="0" presId="urn:microsoft.com/office/officeart/2005/8/layout/hList1"/>
    <dgm:cxn modelId="{783F7C39-873D-4D6E-9678-2651482B7BA7}" type="presParOf" srcId="{0A45AF06-37EC-4C26-ABA0-AF9132B66A1D}" destId="{DAA65002-0D36-4154-85ED-F49F3281A805}"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1FDC35A-72A6-4616-A310-00D7612689F8}" type="doc">
      <dgm:prSet loTypeId="urn:microsoft.com/office/officeart/2005/8/layout/cycle3" loCatId="cycle" qsTypeId="urn:microsoft.com/office/officeart/2005/8/quickstyle/3d1" qsCatId="3D" csTypeId="urn:microsoft.com/office/officeart/2005/8/colors/colorful4" csCatId="colorful" phldr="1"/>
      <dgm:spPr/>
      <dgm:t>
        <a:bodyPr/>
        <a:lstStyle/>
        <a:p>
          <a:endParaRPr lang="en-GB"/>
        </a:p>
      </dgm:t>
    </dgm:pt>
    <dgm:pt modelId="{FB1560D1-FAC6-43E2-B561-7D6CC66CBB4C}">
      <dgm:prSet phldrT="[Text]" custT="1"/>
      <dgm:spPr/>
      <dgm:t>
        <a:bodyPr/>
        <a:lstStyle/>
        <a:p>
          <a:r>
            <a:rPr lang="en-GB" sz="1600" dirty="0"/>
            <a:t>Adults with ASC are obsessed with order</a:t>
          </a:r>
        </a:p>
      </dgm:t>
    </dgm:pt>
    <dgm:pt modelId="{0EA97F1E-4DEF-4C10-B582-B64A6419DDC3}" type="parTrans" cxnId="{67414F14-4F6D-431F-B646-46B882D282EC}">
      <dgm:prSet/>
      <dgm:spPr/>
      <dgm:t>
        <a:bodyPr/>
        <a:lstStyle/>
        <a:p>
          <a:endParaRPr lang="en-GB" sz="1600">
            <a:solidFill>
              <a:schemeClr val="bg1"/>
            </a:solidFill>
          </a:endParaRPr>
        </a:p>
      </dgm:t>
    </dgm:pt>
    <dgm:pt modelId="{E39AD821-F145-468A-93E2-FC6465EFA844}" type="sibTrans" cxnId="{67414F14-4F6D-431F-B646-46B882D282EC}">
      <dgm:prSet/>
      <dgm:spPr/>
      <dgm:t>
        <a:bodyPr/>
        <a:lstStyle/>
        <a:p>
          <a:endParaRPr lang="en-GB" sz="1600">
            <a:solidFill>
              <a:schemeClr val="bg1"/>
            </a:solidFill>
          </a:endParaRPr>
        </a:p>
      </dgm:t>
    </dgm:pt>
    <dgm:pt modelId="{68F5022D-E775-42A8-B30B-F1D18609413A}">
      <dgm:prSet phldrT="[Text]" custT="1"/>
      <dgm:spPr>
        <a:solidFill>
          <a:srgbClr val="6B4C90"/>
        </a:solidFill>
      </dgm:spPr>
      <dgm:t>
        <a:bodyPr/>
        <a:lstStyle/>
        <a:p>
          <a:r>
            <a:rPr lang="en-GB" sz="1600" dirty="0"/>
            <a:t>All people with ASC cannot start or sustain a relationship </a:t>
          </a:r>
        </a:p>
      </dgm:t>
    </dgm:pt>
    <dgm:pt modelId="{E29861C3-AC31-4B73-8049-857865070751}" type="parTrans" cxnId="{24646286-3319-4B2E-B6DD-8AAE206987EA}">
      <dgm:prSet/>
      <dgm:spPr/>
      <dgm:t>
        <a:bodyPr/>
        <a:lstStyle/>
        <a:p>
          <a:endParaRPr lang="en-GB" sz="1600">
            <a:solidFill>
              <a:schemeClr val="bg1"/>
            </a:solidFill>
          </a:endParaRPr>
        </a:p>
      </dgm:t>
    </dgm:pt>
    <dgm:pt modelId="{667036F3-7F8D-4F34-9AB3-0AFA1522C4D3}" type="sibTrans" cxnId="{24646286-3319-4B2E-B6DD-8AAE206987EA}">
      <dgm:prSet/>
      <dgm:spPr/>
      <dgm:t>
        <a:bodyPr/>
        <a:lstStyle/>
        <a:p>
          <a:endParaRPr lang="en-GB" sz="1600">
            <a:solidFill>
              <a:schemeClr val="bg1"/>
            </a:solidFill>
          </a:endParaRPr>
        </a:p>
      </dgm:t>
    </dgm:pt>
    <dgm:pt modelId="{CF07B708-F6F7-479B-9848-F3BBF200528C}">
      <dgm:prSet phldrT="[Text]" custT="1"/>
      <dgm:spPr>
        <a:solidFill>
          <a:srgbClr val="A78FC3"/>
        </a:solidFill>
      </dgm:spPr>
      <dgm:t>
        <a:bodyPr/>
        <a:lstStyle/>
        <a:p>
          <a:r>
            <a:rPr lang="en-GB" sz="1600" dirty="0"/>
            <a:t>People with ASC don’t have emotions</a:t>
          </a:r>
        </a:p>
      </dgm:t>
    </dgm:pt>
    <dgm:pt modelId="{D050CA9E-CCC1-4622-B257-FC72583C573A}" type="parTrans" cxnId="{6EDD4A65-5DD1-480F-A87D-D10FD8B24CBB}">
      <dgm:prSet/>
      <dgm:spPr/>
      <dgm:t>
        <a:bodyPr/>
        <a:lstStyle/>
        <a:p>
          <a:endParaRPr lang="en-GB" sz="1600">
            <a:solidFill>
              <a:schemeClr val="bg1"/>
            </a:solidFill>
          </a:endParaRPr>
        </a:p>
      </dgm:t>
    </dgm:pt>
    <dgm:pt modelId="{61D5B4E0-5FE7-4093-9EAF-BF0214FC0B09}" type="sibTrans" cxnId="{6EDD4A65-5DD1-480F-A87D-D10FD8B24CBB}">
      <dgm:prSet/>
      <dgm:spPr/>
      <dgm:t>
        <a:bodyPr/>
        <a:lstStyle/>
        <a:p>
          <a:endParaRPr lang="en-GB" sz="1600">
            <a:solidFill>
              <a:schemeClr val="bg1"/>
            </a:solidFill>
          </a:endParaRPr>
        </a:p>
      </dgm:t>
    </dgm:pt>
    <dgm:pt modelId="{B35DB86B-1D85-4B5B-93C3-1BD28ACD2A25}">
      <dgm:prSet phldrT="[Text]" custT="1"/>
      <dgm:spPr>
        <a:solidFill>
          <a:srgbClr val="6B4C90"/>
        </a:solidFill>
      </dgm:spPr>
      <dgm:t>
        <a:bodyPr/>
        <a:lstStyle/>
        <a:p>
          <a:r>
            <a:rPr lang="en-GB" sz="1600" dirty="0"/>
            <a:t>People with ASC are geniuses and have huge talents</a:t>
          </a:r>
        </a:p>
      </dgm:t>
    </dgm:pt>
    <dgm:pt modelId="{FC8D8E6B-2E1D-41CB-8E5C-3D10774A30D2}" type="parTrans" cxnId="{ED81FCA7-A368-428F-A09C-FCFD92866C51}">
      <dgm:prSet/>
      <dgm:spPr/>
      <dgm:t>
        <a:bodyPr/>
        <a:lstStyle/>
        <a:p>
          <a:endParaRPr lang="en-GB" sz="1600">
            <a:solidFill>
              <a:schemeClr val="bg1"/>
            </a:solidFill>
          </a:endParaRPr>
        </a:p>
      </dgm:t>
    </dgm:pt>
    <dgm:pt modelId="{FB5B1031-1B21-4E80-8CA5-0203547F861E}" type="sibTrans" cxnId="{ED81FCA7-A368-428F-A09C-FCFD92866C51}">
      <dgm:prSet/>
      <dgm:spPr/>
      <dgm:t>
        <a:bodyPr/>
        <a:lstStyle/>
        <a:p>
          <a:endParaRPr lang="en-GB" sz="1600">
            <a:solidFill>
              <a:schemeClr val="bg1"/>
            </a:solidFill>
          </a:endParaRPr>
        </a:p>
      </dgm:t>
    </dgm:pt>
    <dgm:pt modelId="{113562FD-A566-4E39-AC5E-FEA0083C2DA2}">
      <dgm:prSet phldrT="[Text]" custT="1"/>
      <dgm:spPr>
        <a:solidFill>
          <a:srgbClr val="A78FC3"/>
        </a:solidFill>
      </dgm:spPr>
      <dgm:t>
        <a:bodyPr/>
        <a:lstStyle/>
        <a:p>
          <a:r>
            <a:rPr lang="en-GB" sz="1600" dirty="0"/>
            <a:t>You can only be diagnosed with ASC as a child</a:t>
          </a:r>
        </a:p>
      </dgm:t>
    </dgm:pt>
    <dgm:pt modelId="{D1F85B8D-1872-42BA-B9C7-36AAC9275FDA}" type="parTrans" cxnId="{A6022C51-76C5-45DA-A3F9-98481BD04FC5}">
      <dgm:prSet/>
      <dgm:spPr/>
      <dgm:t>
        <a:bodyPr/>
        <a:lstStyle/>
        <a:p>
          <a:endParaRPr lang="en-GB" sz="1600">
            <a:solidFill>
              <a:schemeClr val="bg1"/>
            </a:solidFill>
          </a:endParaRPr>
        </a:p>
      </dgm:t>
    </dgm:pt>
    <dgm:pt modelId="{F9131A95-DC9D-4A28-AB8F-A00C4EE1F076}" type="sibTrans" cxnId="{A6022C51-76C5-45DA-A3F9-98481BD04FC5}">
      <dgm:prSet/>
      <dgm:spPr/>
      <dgm:t>
        <a:bodyPr/>
        <a:lstStyle/>
        <a:p>
          <a:endParaRPr lang="en-GB" sz="1600">
            <a:solidFill>
              <a:schemeClr val="bg1"/>
            </a:solidFill>
          </a:endParaRPr>
        </a:p>
      </dgm:t>
    </dgm:pt>
    <dgm:pt modelId="{67A633A9-F578-4B76-B11F-6A2A09115E3F}">
      <dgm:prSet custT="1"/>
      <dgm:spPr>
        <a:solidFill>
          <a:srgbClr val="A78FC3"/>
        </a:solidFill>
      </dgm:spPr>
      <dgm:t>
        <a:bodyPr/>
        <a:lstStyle/>
        <a:p>
          <a:r>
            <a:rPr lang="en-GB" sz="1600" dirty="0"/>
            <a:t>All people with autism are good at maths, art and music</a:t>
          </a:r>
        </a:p>
      </dgm:t>
    </dgm:pt>
    <dgm:pt modelId="{2E767734-5CF5-432B-8036-29F2A49E03A8}" type="parTrans" cxnId="{C0FA7C22-C0CC-44D9-AADD-2E5A000F2F24}">
      <dgm:prSet/>
      <dgm:spPr/>
      <dgm:t>
        <a:bodyPr/>
        <a:lstStyle/>
        <a:p>
          <a:endParaRPr lang="en-GB" sz="1600">
            <a:solidFill>
              <a:schemeClr val="bg1"/>
            </a:solidFill>
          </a:endParaRPr>
        </a:p>
      </dgm:t>
    </dgm:pt>
    <dgm:pt modelId="{3BCCAC3E-E008-41A0-89CD-59E7FF311307}" type="sibTrans" cxnId="{C0FA7C22-C0CC-44D9-AADD-2E5A000F2F24}">
      <dgm:prSet/>
      <dgm:spPr/>
      <dgm:t>
        <a:bodyPr/>
        <a:lstStyle/>
        <a:p>
          <a:endParaRPr lang="en-GB" sz="1600">
            <a:solidFill>
              <a:schemeClr val="bg1"/>
            </a:solidFill>
          </a:endParaRPr>
        </a:p>
      </dgm:t>
    </dgm:pt>
    <dgm:pt modelId="{0C683B72-CA5B-460B-A5D2-576A70B0A059}" type="pres">
      <dgm:prSet presAssocID="{71FDC35A-72A6-4616-A310-00D7612689F8}" presName="Name0" presStyleCnt="0">
        <dgm:presLayoutVars>
          <dgm:dir/>
          <dgm:resizeHandles val="exact"/>
        </dgm:presLayoutVars>
      </dgm:prSet>
      <dgm:spPr/>
    </dgm:pt>
    <dgm:pt modelId="{132A1A2D-6DB7-4DA0-A6CC-198F2F31DCDE}" type="pres">
      <dgm:prSet presAssocID="{71FDC35A-72A6-4616-A310-00D7612689F8}" presName="cycle" presStyleCnt="0"/>
      <dgm:spPr/>
    </dgm:pt>
    <dgm:pt modelId="{7E2D5833-22B0-477D-9103-BC3DF90C290D}" type="pres">
      <dgm:prSet presAssocID="{FB1560D1-FAC6-43E2-B561-7D6CC66CBB4C}" presName="nodeFirstNode" presStyleLbl="node1" presStyleIdx="0" presStyleCnt="6">
        <dgm:presLayoutVars>
          <dgm:bulletEnabled val="1"/>
        </dgm:presLayoutVars>
      </dgm:prSet>
      <dgm:spPr/>
    </dgm:pt>
    <dgm:pt modelId="{D895CABD-3C66-4EE2-A156-E4A105280699}" type="pres">
      <dgm:prSet presAssocID="{E39AD821-F145-468A-93E2-FC6465EFA844}" presName="sibTransFirstNode" presStyleLbl="bgShp" presStyleIdx="0" presStyleCnt="1"/>
      <dgm:spPr/>
    </dgm:pt>
    <dgm:pt modelId="{78CCCD8B-739E-432B-BADF-748782B243C8}" type="pres">
      <dgm:prSet presAssocID="{67A633A9-F578-4B76-B11F-6A2A09115E3F}" presName="nodeFollowingNodes" presStyleLbl="node1" presStyleIdx="1" presStyleCnt="6">
        <dgm:presLayoutVars>
          <dgm:bulletEnabled val="1"/>
        </dgm:presLayoutVars>
      </dgm:prSet>
      <dgm:spPr/>
    </dgm:pt>
    <dgm:pt modelId="{5A2421CC-2B42-48DC-B1D6-17ABB2112FE9}" type="pres">
      <dgm:prSet presAssocID="{68F5022D-E775-42A8-B30B-F1D18609413A}" presName="nodeFollowingNodes" presStyleLbl="node1" presStyleIdx="2" presStyleCnt="6">
        <dgm:presLayoutVars>
          <dgm:bulletEnabled val="1"/>
        </dgm:presLayoutVars>
      </dgm:prSet>
      <dgm:spPr/>
    </dgm:pt>
    <dgm:pt modelId="{DF534FCC-1278-44AF-BC59-B18CDEDF7C96}" type="pres">
      <dgm:prSet presAssocID="{CF07B708-F6F7-479B-9848-F3BBF200528C}" presName="nodeFollowingNodes" presStyleLbl="node1" presStyleIdx="3" presStyleCnt="6">
        <dgm:presLayoutVars>
          <dgm:bulletEnabled val="1"/>
        </dgm:presLayoutVars>
      </dgm:prSet>
      <dgm:spPr/>
    </dgm:pt>
    <dgm:pt modelId="{FE705A9A-2A80-4EA1-B97D-78EE5ACAE22E}" type="pres">
      <dgm:prSet presAssocID="{B35DB86B-1D85-4B5B-93C3-1BD28ACD2A25}" presName="nodeFollowingNodes" presStyleLbl="node1" presStyleIdx="4" presStyleCnt="6">
        <dgm:presLayoutVars>
          <dgm:bulletEnabled val="1"/>
        </dgm:presLayoutVars>
      </dgm:prSet>
      <dgm:spPr/>
    </dgm:pt>
    <dgm:pt modelId="{08BEEC84-09BE-4EB9-9383-0A34EF6FF107}" type="pres">
      <dgm:prSet presAssocID="{113562FD-A566-4E39-AC5E-FEA0083C2DA2}" presName="nodeFollowingNodes" presStyleLbl="node1" presStyleIdx="5" presStyleCnt="6">
        <dgm:presLayoutVars>
          <dgm:bulletEnabled val="1"/>
        </dgm:presLayoutVars>
      </dgm:prSet>
      <dgm:spPr/>
    </dgm:pt>
  </dgm:ptLst>
  <dgm:cxnLst>
    <dgm:cxn modelId="{2FC95201-21DB-456C-9BBF-46FD428CADC6}" type="presOf" srcId="{B35DB86B-1D85-4B5B-93C3-1BD28ACD2A25}" destId="{FE705A9A-2A80-4EA1-B97D-78EE5ACAE22E}" srcOrd="0" destOrd="0" presId="urn:microsoft.com/office/officeart/2005/8/layout/cycle3"/>
    <dgm:cxn modelId="{62B91504-1B7F-4B36-BA83-C796AF450497}" type="presOf" srcId="{CF07B708-F6F7-479B-9848-F3BBF200528C}" destId="{DF534FCC-1278-44AF-BC59-B18CDEDF7C96}" srcOrd="0" destOrd="0" presId="urn:microsoft.com/office/officeart/2005/8/layout/cycle3"/>
    <dgm:cxn modelId="{20704110-379C-4D07-B64F-F0E7AA39A940}" type="presOf" srcId="{E39AD821-F145-468A-93E2-FC6465EFA844}" destId="{D895CABD-3C66-4EE2-A156-E4A105280699}" srcOrd="0" destOrd="0" presId="urn:microsoft.com/office/officeart/2005/8/layout/cycle3"/>
    <dgm:cxn modelId="{67414F14-4F6D-431F-B646-46B882D282EC}" srcId="{71FDC35A-72A6-4616-A310-00D7612689F8}" destId="{FB1560D1-FAC6-43E2-B561-7D6CC66CBB4C}" srcOrd="0" destOrd="0" parTransId="{0EA97F1E-4DEF-4C10-B582-B64A6419DDC3}" sibTransId="{E39AD821-F145-468A-93E2-FC6465EFA844}"/>
    <dgm:cxn modelId="{C0FA7C22-C0CC-44D9-AADD-2E5A000F2F24}" srcId="{71FDC35A-72A6-4616-A310-00D7612689F8}" destId="{67A633A9-F578-4B76-B11F-6A2A09115E3F}" srcOrd="1" destOrd="0" parTransId="{2E767734-5CF5-432B-8036-29F2A49E03A8}" sibTransId="{3BCCAC3E-E008-41A0-89CD-59E7FF311307}"/>
    <dgm:cxn modelId="{E44AA242-23C9-4866-B263-BAAB8213DEE8}" type="presOf" srcId="{FB1560D1-FAC6-43E2-B561-7D6CC66CBB4C}" destId="{7E2D5833-22B0-477D-9103-BC3DF90C290D}" srcOrd="0" destOrd="0" presId="urn:microsoft.com/office/officeart/2005/8/layout/cycle3"/>
    <dgm:cxn modelId="{6EDD4A65-5DD1-480F-A87D-D10FD8B24CBB}" srcId="{71FDC35A-72A6-4616-A310-00D7612689F8}" destId="{CF07B708-F6F7-479B-9848-F3BBF200528C}" srcOrd="3" destOrd="0" parTransId="{D050CA9E-CCC1-4622-B257-FC72583C573A}" sibTransId="{61D5B4E0-5FE7-4093-9EAF-BF0214FC0B09}"/>
    <dgm:cxn modelId="{B9460A50-7C96-4F03-A40B-B0CC26EAEBFE}" type="presOf" srcId="{68F5022D-E775-42A8-B30B-F1D18609413A}" destId="{5A2421CC-2B42-48DC-B1D6-17ABB2112FE9}" srcOrd="0" destOrd="0" presId="urn:microsoft.com/office/officeart/2005/8/layout/cycle3"/>
    <dgm:cxn modelId="{A6022C51-76C5-45DA-A3F9-98481BD04FC5}" srcId="{71FDC35A-72A6-4616-A310-00D7612689F8}" destId="{113562FD-A566-4E39-AC5E-FEA0083C2DA2}" srcOrd="5" destOrd="0" parTransId="{D1F85B8D-1872-42BA-B9C7-36AAC9275FDA}" sibTransId="{F9131A95-DC9D-4A28-AB8F-A00C4EE1F076}"/>
    <dgm:cxn modelId="{37DAFF7A-3921-486A-BF3B-24D152E9DE5C}" type="presOf" srcId="{67A633A9-F578-4B76-B11F-6A2A09115E3F}" destId="{78CCCD8B-739E-432B-BADF-748782B243C8}" srcOrd="0" destOrd="0" presId="urn:microsoft.com/office/officeart/2005/8/layout/cycle3"/>
    <dgm:cxn modelId="{24646286-3319-4B2E-B6DD-8AAE206987EA}" srcId="{71FDC35A-72A6-4616-A310-00D7612689F8}" destId="{68F5022D-E775-42A8-B30B-F1D18609413A}" srcOrd="2" destOrd="0" parTransId="{E29861C3-AC31-4B73-8049-857865070751}" sibTransId="{667036F3-7F8D-4F34-9AB3-0AFA1522C4D3}"/>
    <dgm:cxn modelId="{ED81FCA7-A368-428F-A09C-FCFD92866C51}" srcId="{71FDC35A-72A6-4616-A310-00D7612689F8}" destId="{B35DB86B-1D85-4B5B-93C3-1BD28ACD2A25}" srcOrd="4" destOrd="0" parTransId="{FC8D8E6B-2E1D-41CB-8E5C-3D10774A30D2}" sibTransId="{FB5B1031-1B21-4E80-8CA5-0203547F861E}"/>
    <dgm:cxn modelId="{BEF4A8BA-B977-4DBB-AE08-8AACD8E0B692}" type="presOf" srcId="{71FDC35A-72A6-4616-A310-00D7612689F8}" destId="{0C683B72-CA5B-460B-A5D2-576A70B0A059}" srcOrd="0" destOrd="0" presId="urn:microsoft.com/office/officeart/2005/8/layout/cycle3"/>
    <dgm:cxn modelId="{15288CFB-69E7-4A7C-9AA3-61E14054C282}" type="presOf" srcId="{113562FD-A566-4E39-AC5E-FEA0083C2DA2}" destId="{08BEEC84-09BE-4EB9-9383-0A34EF6FF107}" srcOrd="0" destOrd="0" presId="urn:microsoft.com/office/officeart/2005/8/layout/cycle3"/>
    <dgm:cxn modelId="{AB3FCABC-71F0-4FB9-BB1C-003C066EB7B1}" type="presParOf" srcId="{0C683B72-CA5B-460B-A5D2-576A70B0A059}" destId="{132A1A2D-6DB7-4DA0-A6CC-198F2F31DCDE}" srcOrd="0" destOrd="0" presId="urn:microsoft.com/office/officeart/2005/8/layout/cycle3"/>
    <dgm:cxn modelId="{795B501D-D11E-4E2F-A564-87FC924611CD}" type="presParOf" srcId="{132A1A2D-6DB7-4DA0-A6CC-198F2F31DCDE}" destId="{7E2D5833-22B0-477D-9103-BC3DF90C290D}" srcOrd="0" destOrd="0" presId="urn:microsoft.com/office/officeart/2005/8/layout/cycle3"/>
    <dgm:cxn modelId="{64198A87-1959-413E-90DE-36AADAADA4A9}" type="presParOf" srcId="{132A1A2D-6DB7-4DA0-A6CC-198F2F31DCDE}" destId="{D895CABD-3C66-4EE2-A156-E4A105280699}" srcOrd="1" destOrd="0" presId="urn:microsoft.com/office/officeart/2005/8/layout/cycle3"/>
    <dgm:cxn modelId="{18FC7894-C322-48FA-8CC6-C2032148B826}" type="presParOf" srcId="{132A1A2D-6DB7-4DA0-A6CC-198F2F31DCDE}" destId="{78CCCD8B-739E-432B-BADF-748782B243C8}" srcOrd="2" destOrd="0" presId="urn:microsoft.com/office/officeart/2005/8/layout/cycle3"/>
    <dgm:cxn modelId="{0775A55C-E2A1-4948-B63D-AD2BCCA78555}" type="presParOf" srcId="{132A1A2D-6DB7-4DA0-A6CC-198F2F31DCDE}" destId="{5A2421CC-2B42-48DC-B1D6-17ABB2112FE9}" srcOrd="3" destOrd="0" presId="urn:microsoft.com/office/officeart/2005/8/layout/cycle3"/>
    <dgm:cxn modelId="{56AD63A0-02B5-4FCF-8208-E2F06174797B}" type="presParOf" srcId="{132A1A2D-6DB7-4DA0-A6CC-198F2F31DCDE}" destId="{DF534FCC-1278-44AF-BC59-B18CDEDF7C96}" srcOrd="4" destOrd="0" presId="urn:microsoft.com/office/officeart/2005/8/layout/cycle3"/>
    <dgm:cxn modelId="{71D4B6C4-093D-4CA5-9B48-909AD1C01241}" type="presParOf" srcId="{132A1A2D-6DB7-4DA0-A6CC-198F2F31DCDE}" destId="{FE705A9A-2A80-4EA1-B97D-78EE5ACAE22E}" srcOrd="5" destOrd="0" presId="urn:microsoft.com/office/officeart/2005/8/layout/cycle3"/>
    <dgm:cxn modelId="{40259A9A-48A4-44AF-A111-17E7F5619CBF}" type="presParOf" srcId="{132A1A2D-6DB7-4DA0-A6CC-198F2F31DCDE}" destId="{08BEEC84-09BE-4EB9-9383-0A34EF6FF107}" srcOrd="6" destOrd="0" presId="urn:microsoft.com/office/officeart/2005/8/layout/cycle3"/>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9E8BBCE-5D41-4A67-B4AC-63E3282EFA16}" type="doc">
      <dgm:prSet loTypeId="urn:microsoft.com/office/officeart/2005/8/layout/default#1" loCatId="list" qsTypeId="urn:microsoft.com/office/officeart/2005/8/quickstyle/3d2#1" qsCatId="3D" csTypeId="urn:microsoft.com/office/officeart/2005/8/colors/accent1_2#2" csCatId="accent1" phldr="1"/>
      <dgm:spPr/>
      <dgm:t>
        <a:bodyPr/>
        <a:lstStyle/>
        <a:p>
          <a:endParaRPr lang="en-GB"/>
        </a:p>
      </dgm:t>
    </dgm:pt>
    <dgm:pt modelId="{48E88017-CEFA-4D8D-BBFB-493BB858B39D}">
      <dgm:prSet phldrT="[Text]"/>
      <dgm:spPr>
        <a:solidFill>
          <a:srgbClr val="A78FC3"/>
        </a:solidFill>
      </dgm:spPr>
      <dgm:t>
        <a:bodyPr/>
        <a:lstStyle/>
        <a:p>
          <a:r>
            <a:rPr lang="en-GB" dirty="0"/>
            <a:t>There are around 700,000 people in the UK living with autism</a:t>
          </a:r>
        </a:p>
      </dgm:t>
    </dgm:pt>
    <dgm:pt modelId="{FBDAB28A-C278-4904-B247-7B01CEE44EB3}" type="parTrans" cxnId="{9D0CD780-79C0-4A58-BFE2-9CD0C7A157CF}">
      <dgm:prSet/>
      <dgm:spPr/>
      <dgm:t>
        <a:bodyPr/>
        <a:lstStyle/>
        <a:p>
          <a:endParaRPr lang="en-GB">
            <a:solidFill>
              <a:schemeClr val="bg1"/>
            </a:solidFill>
          </a:endParaRPr>
        </a:p>
      </dgm:t>
    </dgm:pt>
    <dgm:pt modelId="{E2ABB8E4-D133-47A7-94FA-DA13DAD6FC63}" type="sibTrans" cxnId="{9D0CD780-79C0-4A58-BFE2-9CD0C7A157CF}">
      <dgm:prSet/>
      <dgm:spPr/>
      <dgm:t>
        <a:bodyPr/>
        <a:lstStyle/>
        <a:p>
          <a:endParaRPr lang="en-GB">
            <a:solidFill>
              <a:schemeClr val="bg1"/>
            </a:solidFill>
          </a:endParaRPr>
        </a:p>
      </dgm:t>
    </dgm:pt>
    <dgm:pt modelId="{DDC487A6-2FF1-4764-BAB3-5725674E42A9}">
      <dgm:prSet phldrT="[Text]"/>
      <dgm:spPr>
        <a:solidFill>
          <a:srgbClr val="A78FC3"/>
        </a:solidFill>
      </dgm:spPr>
      <dgm:t>
        <a:bodyPr/>
        <a:lstStyle/>
        <a:p>
          <a:r>
            <a:rPr lang="en-GB" dirty="0"/>
            <a:t>Approximately 50% of autistic people may have a learning disability. The other 50% do not.</a:t>
          </a:r>
        </a:p>
      </dgm:t>
    </dgm:pt>
    <dgm:pt modelId="{266621F9-F72C-4DFF-A5B8-97323C32A0A1}" type="parTrans" cxnId="{0350FD0B-6F80-4088-9199-203D83130F90}">
      <dgm:prSet/>
      <dgm:spPr/>
      <dgm:t>
        <a:bodyPr/>
        <a:lstStyle/>
        <a:p>
          <a:endParaRPr lang="en-GB">
            <a:solidFill>
              <a:schemeClr val="bg1"/>
            </a:solidFill>
          </a:endParaRPr>
        </a:p>
      </dgm:t>
    </dgm:pt>
    <dgm:pt modelId="{7C4AC468-F434-44ED-937B-70D55666E397}" type="sibTrans" cxnId="{0350FD0B-6F80-4088-9199-203D83130F90}">
      <dgm:prSet/>
      <dgm:spPr/>
      <dgm:t>
        <a:bodyPr/>
        <a:lstStyle/>
        <a:p>
          <a:endParaRPr lang="en-GB">
            <a:solidFill>
              <a:schemeClr val="bg1"/>
            </a:solidFill>
          </a:endParaRPr>
        </a:p>
      </dgm:t>
    </dgm:pt>
    <dgm:pt modelId="{7B1CD096-53C8-4CD0-9446-58321ADACA1E}">
      <dgm:prSet phldrT="[Text]"/>
      <dgm:spPr>
        <a:solidFill>
          <a:srgbClr val="A78FC3"/>
        </a:solidFill>
      </dgm:spPr>
      <dgm:t>
        <a:bodyPr/>
        <a:lstStyle/>
        <a:p>
          <a:r>
            <a:rPr lang="en-GB" dirty="0"/>
            <a:t>Autism is a hidden disability - you can't always tell if someone has it</a:t>
          </a:r>
        </a:p>
      </dgm:t>
    </dgm:pt>
    <dgm:pt modelId="{11A5F1AE-270F-441B-BDC0-6F5F1AC6718B}" type="parTrans" cxnId="{611D0758-3F7F-417C-AAFD-012E4F0CB589}">
      <dgm:prSet/>
      <dgm:spPr/>
      <dgm:t>
        <a:bodyPr/>
        <a:lstStyle/>
        <a:p>
          <a:endParaRPr lang="en-GB">
            <a:solidFill>
              <a:schemeClr val="bg1"/>
            </a:solidFill>
          </a:endParaRPr>
        </a:p>
      </dgm:t>
    </dgm:pt>
    <dgm:pt modelId="{1F0FBC44-4500-4510-9B97-BF88F09066E8}" type="sibTrans" cxnId="{611D0758-3F7F-417C-AAFD-012E4F0CB589}">
      <dgm:prSet/>
      <dgm:spPr/>
      <dgm:t>
        <a:bodyPr/>
        <a:lstStyle/>
        <a:p>
          <a:endParaRPr lang="en-GB">
            <a:solidFill>
              <a:schemeClr val="bg1"/>
            </a:solidFill>
          </a:endParaRPr>
        </a:p>
      </dgm:t>
    </dgm:pt>
    <dgm:pt modelId="{B6DDE962-879A-4FA1-85CD-298515623525}">
      <dgm:prSet phldrT="[Text]"/>
      <dgm:spPr>
        <a:solidFill>
          <a:srgbClr val="A78FC3"/>
        </a:solidFill>
      </dgm:spPr>
      <dgm:t>
        <a:bodyPr/>
        <a:lstStyle/>
        <a:p>
          <a:r>
            <a:rPr lang="en-GB" dirty="0"/>
            <a:t>Only 16% of autistic adults in the UK are in full-time paid employment </a:t>
          </a:r>
        </a:p>
      </dgm:t>
    </dgm:pt>
    <dgm:pt modelId="{8DF53C96-FA89-4AE3-A505-A6F82BDBD673}" type="parTrans" cxnId="{EAAF09F3-CFFF-4223-8335-312CC9C8F6FC}">
      <dgm:prSet/>
      <dgm:spPr/>
      <dgm:t>
        <a:bodyPr/>
        <a:lstStyle/>
        <a:p>
          <a:endParaRPr lang="en-GB">
            <a:solidFill>
              <a:schemeClr val="bg1"/>
            </a:solidFill>
          </a:endParaRPr>
        </a:p>
      </dgm:t>
    </dgm:pt>
    <dgm:pt modelId="{267D1CED-A909-430E-BB69-9EC97EFAD17E}" type="sibTrans" cxnId="{EAAF09F3-CFFF-4223-8335-312CC9C8F6FC}">
      <dgm:prSet/>
      <dgm:spPr/>
      <dgm:t>
        <a:bodyPr/>
        <a:lstStyle/>
        <a:p>
          <a:endParaRPr lang="en-GB">
            <a:solidFill>
              <a:schemeClr val="bg1"/>
            </a:solidFill>
          </a:endParaRPr>
        </a:p>
      </dgm:t>
    </dgm:pt>
    <dgm:pt modelId="{BBF62B0C-A5E2-4846-A611-E82E8BC7D4F7}" type="pres">
      <dgm:prSet presAssocID="{F9E8BBCE-5D41-4A67-B4AC-63E3282EFA16}" presName="diagram" presStyleCnt="0">
        <dgm:presLayoutVars>
          <dgm:dir/>
          <dgm:resizeHandles val="exact"/>
        </dgm:presLayoutVars>
      </dgm:prSet>
      <dgm:spPr/>
    </dgm:pt>
    <dgm:pt modelId="{10F6CBAD-6781-4B26-B97C-87EEED9E0291}" type="pres">
      <dgm:prSet presAssocID="{48E88017-CEFA-4D8D-BBFB-493BB858B39D}" presName="node" presStyleLbl="node1" presStyleIdx="0" presStyleCnt="4">
        <dgm:presLayoutVars>
          <dgm:bulletEnabled val="1"/>
        </dgm:presLayoutVars>
      </dgm:prSet>
      <dgm:spPr/>
    </dgm:pt>
    <dgm:pt modelId="{60A5A6EF-3095-40D3-A07F-02FB06FFC799}" type="pres">
      <dgm:prSet presAssocID="{E2ABB8E4-D133-47A7-94FA-DA13DAD6FC63}" presName="sibTrans" presStyleCnt="0"/>
      <dgm:spPr/>
    </dgm:pt>
    <dgm:pt modelId="{B7083FC7-4267-455A-BC2E-FAF8809A11B0}" type="pres">
      <dgm:prSet presAssocID="{DDC487A6-2FF1-4764-BAB3-5725674E42A9}" presName="node" presStyleLbl="node1" presStyleIdx="1" presStyleCnt="4">
        <dgm:presLayoutVars>
          <dgm:bulletEnabled val="1"/>
        </dgm:presLayoutVars>
      </dgm:prSet>
      <dgm:spPr/>
    </dgm:pt>
    <dgm:pt modelId="{4A8CA733-885D-4CBD-9035-AE4C41A55B89}" type="pres">
      <dgm:prSet presAssocID="{7C4AC468-F434-44ED-937B-70D55666E397}" presName="sibTrans" presStyleCnt="0"/>
      <dgm:spPr/>
    </dgm:pt>
    <dgm:pt modelId="{8473D543-9A11-4119-A741-B962D837D161}" type="pres">
      <dgm:prSet presAssocID="{7B1CD096-53C8-4CD0-9446-58321ADACA1E}" presName="node" presStyleLbl="node1" presStyleIdx="2" presStyleCnt="4">
        <dgm:presLayoutVars>
          <dgm:bulletEnabled val="1"/>
        </dgm:presLayoutVars>
      </dgm:prSet>
      <dgm:spPr/>
    </dgm:pt>
    <dgm:pt modelId="{2FBC5E0E-0946-484F-B785-88765BA01DF9}" type="pres">
      <dgm:prSet presAssocID="{1F0FBC44-4500-4510-9B97-BF88F09066E8}" presName="sibTrans" presStyleCnt="0"/>
      <dgm:spPr/>
    </dgm:pt>
    <dgm:pt modelId="{022B9232-6787-4741-A126-52C9B16FA5D1}" type="pres">
      <dgm:prSet presAssocID="{B6DDE962-879A-4FA1-85CD-298515623525}" presName="node" presStyleLbl="node1" presStyleIdx="3" presStyleCnt="4">
        <dgm:presLayoutVars>
          <dgm:bulletEnabled val="1"/>
        </dgm:presLayoutVars>
      </dgm:prSet>
      <dgm:spPr/>
    </dgm:pt>
  </dgm:ptLst>
  <dgm:cxnLst>
    <dgm:cxn modelId="{0350FD0B-6F80-4088-9199-203D83130F90}" srcId="{F9E8BBCE-5D41-4A67-B4AC-63E3282EFA16}" destId="{DDC487A6-2FF1-4764-BAB3-5725674E42A9}" srcOrd="1" destOrd="0" parTransId="{266621F9-F72C-4DFF-A5B8-97323C32A0A1}" sibTransId="{7C4AC468-F434-44ED-937B-70D55666E397}"/>
    <dgm:cxn modelId="{2DC44910-19AF-4E08-A6C9-990F324BF933}" type="presOf" srcId="{DDC487A6-2FF1-4764-BAB3-5725674E42A9}" destId="{B7083FC7-4267-455A-BC2E-FAF8809A11B0}" srcOrd="0" destOrd="0" presId="urn:microsoft.com/office/officeart/2005/8/layout/default#1"/>
    <dgm:cxn modelId="{F4804313-B958-4480-BB66-0E8620586E73}" type="presOf" srcId="{48E88017-CEFA-4D8D-BBFB-493BB858B39D}" destId="{10F6CBAD-6781-4B26-B97C-87EEED9E0291}" srcOrd="0" destOrd="0" presId="urn:microsoft.com/office/officeart/2005/8/layout/default#1"/>
    <dgm:cxn modelId="{B45C9771-48A1-4E5E-8DC1-E9F806CFADFE}" type="presOf" srcId="{B6DDE962-879A-4FA1-85CD-298515623525}" destId="{022B9232-6787-4741-A126-52C9B16FA5D1}" srcOrd="0" destOrd="0" presId="urn:microsoft.com/office/officeart/2005/8/layout/default#1"/>
    <dgm:cxn modelId="{611D0758-3F7F-417C-AAFD-012E4F0CB589}" srcId="{F9E8BBCE-5D41-4A67-B4AC-63E3282EFA16}" destId="{7B1CD096-53C8-4CD0-9446-58321ADACA1E}" srcOrd="2" destOrd="0" parTransId="{11A5F1AE-270F-441B-BDC0-6F5F1AC6718B}" sibTransId="{1F0FBC44-4500-4510-9B97-BF88F09066E8}"/>
    <dgm:cxn modelId="{9D0CD780-79C0-4A58-BFE2-9CD0C7A157CF}" srcId="{F9E8BBCE-5D41-4A67-B4AC-63E3282EFA16}" destId="{48E88017-CEFA-4D8D-BBFB-493BB858B39D}" srcOrd="0" destOrd="0" parTransId="{FBDAB28A-C278-4904-B247-7B01CEE44EB3}" sibTransId="{E2ABB8E4-D133-47A7-94FA-DA13DAD6FC63}"/>
    <dgm:cxn modelId="{FB3B429D-4830-47DB-B7F1-04A0EA9B08CC}" type="presOf" srcId="{7B1CD096-53C8-4CD0-9446-58321ADACA1E}" destId="{8473D543-9A11-4119-A741-B962D837D161}" srcOrd="0" destOrd="0" presId="urn:microsoft.com/office/officeart/2005/8/layout/default#1"/>
    <dgm:cxn modelId="{EAAF09F3-CFFF-4223-8335-312CC9C8F6FC}" srcId="{F9E8BBCE-5D41-4A67-B4AC-63E3282EFA16}" destId="{B6DDE962-879A-4FA1-85CD-298515623525}" srcOrd="3" destOrd="0" parTransId="{8DF53C96-FA89-4AE3-A505-A6F82BDBD673}" sibTransId="{267D1CED-A909-430E-BB69-9EC97EFAD17E}"/>
    <dgm:cxn modelId="{91B0F7F8-E25C-4D92-8461-088D096CFFC1}" type="presOf" srcId="{F9E8BBCE-5D41-4A67-B4AC-63E3282EFA16}" destId="{BBF62B0C-A5E2-4846-A611-E82E8BC7D4F7}" srcOrd="0" destOrd="0" presId="urn:microsoft.com/office/officeart/2005/8/layout/default#1"/>
    <dgm:cxn modelId="{FC3E9BB5-9BE7-4467-906D-3B07958ABA6D}" type="presParOf" srcId="{BBF62B0C-A5E2-4846-A611-E82E8BC7D4F7}" destId="{10F6CBAD-6781-4B26-B97C-87EEED9E0291}" srcOrd="0" destOrd="0" presId="urn:microsoft.com/office/officeart/2005/8/layout/default#1"/>
    <dgm:cxn modelId="{8B02A443-5BCF-471D-9E1B-0B778045F1FA}" type="presParOf" srcId="{BBF62B0C-A5E2-4846-A611-E82E8BC7D4F7}" destId="{60A5A6EF-3095-40D3-A07F-02FB06FFC799}" srcOrd="1" destOrd="0" presId="urn:microsoft.com/office/officeart/2005/8/layout/default#1"/>
    <dgm:cxn modelId="{602F6BB8-9DAE-4445-BD38-F9239FFAAF2E}" type="presParOf" srcId="{BBF62B0C-A5E2-4846-A611-E82E8BC7D4F7}" destId="{B7083FC7-4267-455A-BC2E-FAF8809A11B0}" srcOrd="2" destOrd="0" presId="urn:microsoft.com/office/officeart/2005/8/layout/default#1"/>
    <dgm:cxn modelId="{9ABA9503-D6DE-4EAE-897F-2A0FB006F8CC}" type="presParOf" srcId="{BBF62B0C-A5E2-4846-A611-E82E8BC7D4F7}" destId="{4A8CA733-885D-4CBD-9035-AE4C41A55B89}" srcOrd="3" destOrd="0" presId="urn:microsoft.com/office/officeart/2005/8/layout/default#1"/>
    <dgm:cxn modelId="{9929C7D5-B111-403A-871C-D0DAF0470DF5}" type="presParOf" srcId="{BBF62B0C-A5E2-4846-A611-E82E8BC7D4F7}" destId="{8473D543-9A11-4119-A741-B962D837D161}" srcOrd="4" destOrd="0" presId="urn:microsoft.com/office/officeart/2005/8/layout/default#1"/>
    <dgm:cxn modelId="{19C2E3C0-7DCE-4CFD-8BD4-6A329F27BAFF}" type="presParOf" srcId="{BBF62B0C-A5E2-4846-A611-E82E8BC7D4F7}" destId="{2FBC5E0E-0946-484F-B785-88765BA01DF9}" srcOrd="5" destOrd="0" presId="urn:microsoft.com/office/officeart/2005/8/layout/default#1"/>
    <dgm:cxn modelId="{CDD53A06-728C-4326-A079-8B0AD05B7FCC}" type="presParOf" srcId="{BBF62B0C-A5E2-4846-A611-E82E8BC7D4F7}" destId="{022B9232-6787-4741-A126-52C9B16FA5D1}" srcOrd="6" destOrd="0" presId="urn:microsoft.com/office/officeart/2005/8/layout/defaul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B81DB54-19C2-4C2B-9D3D-780B0F86068C}" type="doc">
      <dgm:prSet loTypeId="urn:microsoft.com/office/officeart/2005/8/layout/vList6" loCatId="list" qsTypeId="urn:microsoft.com/office/officeart/2005/8/quickstyle/3d2#2" qsCatId="3D" csTypeId="urn:microsoft.com/office/officeart/2005/8/colors/accent3_2" csCatId="accent3" phldr="1"/>
      <dgm:spPr/>
      <dgm:t>
        <a:bodyPr/>
        <a:lstStyle/>
        <a:p>
          <a:endParaRPr lang="en-GB"/>
        </a:p>
      </dgm:t>
    </dgm:pt>
    <dgm:pt modelId="{052FF5C5-02C4-415B-BC7E-5D965E506180}" type="pres">
      <dgm:prSet presAssocID="{EB81DB54-19C2-4C2B-9D3D-780B0F86068C}" presName="Name0" presStyleCnt="0">
        <dgm:presLayoutVars>
          <dgm:dir/>
          <dgm:animLvl val="lvl"/>
          <dgm:resizeHandles/>
        </dgm:presLayoutVars>
      </dgm:prSet>
      <dgm:spPr/>
    </dgm:pt>
  </dgm:ptLst>
  <dgm:cxnLst>
    <dgm:cxn modelId="{F2D1DE4F-C27B-4718-9D58-2E022DAF9E5A}" type="presOf" srcId="{EB81DB54-19C2-4C2B-9D3D-780B0F86068C}" destId="{052FF5C5-02C4-415B-BC7E-5D965E506180}" srcOrd="0"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8C59A73-30FB-4558-8116-384D363CDADA}" type="doc">
      <dgm:prSet loTypeId="urn:microsoft.com/office/officeart/2005/8/layout/vList5" loCatId="list" qsTypeId="urn:microsoft.com/office/officeart/2005/8/quickstyle/simple4" qsCatId="simple" csTypeId="urn:microsoft.com/office/officeart/2005/8/colors/colorful4" csCatId="colorful" phldr="1"/>
      <dgm:spPr/>
      <dgm:t>
        <a:bodyPr/>
        <a:lstStyle/>
        <a:p>
          <a:endParaRPr lang="en-GB"/>
        </a:p>
      </dgm:t>
    </dgm:pt>
    <dgm:pt modelId="{98D2A146-3A6A-46FA-97AD-37EE3519FBF1}">
      <dgm:prSet phldrT="[Text]"/>
      <dgm:spPr/>
      <dgm:t>
        <a:bodyPr/>
        <a:lstStyle/>
        <a:p>
          <a:r>
            <a:rPr lang="en-GB" b="1" dirty="0"/>
            <a:t>Social Communication</a:t>
          </a:r>
          <a:r>
            <a:rPr lang="en-GB" dirty="0"/>
            <a:t> </a:t>
          </a:r>
        </a:p>
      </dgm:t>
    </dgm:pt>
    <dgm:pt modelId="{D37A42AB-D861-43D4-B4E6-2E2525A9AC34}" type="parTrans" cxnId="{1977AB5D-19C6-4048-BBE3-61582EEDC669}">
      <dgm:prSet/>
      <dgm:spPr/>
      <dgm:t>
        <a:bodyPr/>
        <a:lstStyle/>
        <a:p>
          <a:endParaRPr lang="en-GB"/>
        </a:p>
      </dgm:t>
    </dgm:pt>
    <dgm:pt modelId="{DB913764-B36E-4972-BB67-0227CA2DBB2B}" type="sibTrans" cxnId="{1977AB5D-19C6-4048-BBE3-61582EEDC669}">
      <dgm:prSet/>
      <dgm:spPr/>
      <dgm:t>
        <a:bodyPr/>
        <a:lstStyle/>
        <a:p>
          <a:endParaRPr lang="en-GB"/>
        </a:p>
      </dgm:t>
    </dgm:pt>
    <dgm:pt modelId="{2D1F8A3C-5E7F-4E57-AD9A-2706FBC1572B}">
      <dgm:prSet/>
      <dgm:spPr/>
      <dgm:t>
        <a:bodyPr/>
        <a:lstStyle/>
        <a:p>
          <a:r>
            <a:rPr lang="en-GB"/>
            <a:t>Issues with reading social cues, facial expressions </a:t>
          </a:r>
        </a:p>
      </dgm:t>
    </dgm:pt>
    <dgm:pt modelId="{087E689F-A6AD-44A6-A42A-4C5B33C1AAA8}" type="parTrans" cxnId="{F42A9D1B-DAD1-4671-8145-B78219ACBFED}">
      <dgm:prSet/>
      <dgm:spPr/>
      <dgm:t>
        <a:bodyPr/>
        <a:lstStyle/>
        <a:p>
          <a:endParaRPr lang="en-GB"/>
        </a:p>
      </dgm:t>
    </dgm:pt>
    <dgm:pt modelId="{82A8812E-743A-4F36-AD8B-475D61EA8EBE}" type="sibTrans" cxnId="{F42A9D1B-DAD1-4671-8145-B78219ACBFED}">
      <dgm:prSet/>
      <dgm:spPr/>
      <dgm:t>
        <a:bodyPr/>
        <a:lstStyle/>
        <a:p>
          <a:endParaRPr lang="en-GB"/>
        </a:p>
      </dgm:t>
    </dgm:pt>
    <dgm:pt modelId="{4BC1D9B1-D4B4-4A34-966D-C7ECCECCB246}">
      <dgm:prSet/>
      <dgm:spPr/>
      <dgm:t>
        <a:bodyPr/>
        <a:lstStyle/>
        <a:p>
          <a:r>
            <a:rPr lang="en-GB" dirty="0"/>
            <a:t>Volume of what is said may be excessive or ill timed</a:t>
          </a:r>
        </a:p>
      </dgm:t>
    </dgm:pt>
    <dgm:pt modelId="{181AE006-DB57-4F29-8208-591362B18249}" type="parTrans" cxnId="{2ED7BAC8-162C-47F1-B465-39556D9B6F41}">
      <dgm:prSet/>
      <dgm:spPr/>
      <dgm:t>
        <a:bodyPr/>
        <a:lstStyle/>
        <a:p>
          <a:endParaRPr lang="en-GB"/>
        </a:p>
      </dgm:t>
    </dgm:pt>
    <dgm:pt modelId="{724A2964-56EE-4767-8C4D-ADFE2BAC9377}" type="sibTrans" cxnId="{2ED7BAC8-162C-47F1-B465-39556D9B6F41}">
      <dgm:prSet/>
      <dgm:spPr/>
      <dgm:t>
        <a:bodyPr/>
        <a:lstStyle/>
        <a:p>
          <a:endParaRPr lang="en-GB"/>
        </a:p>
      </dgm:t>
    </dgm:pt>
    <dgm:pt modelId="{765974A5-6DE8-4A89-B1AF-ED79DFCBEF30}">
      <dgm:prSet/>
      <dgm:spPr/>
      <dgm:t>
        <a:bodyPr/>
        <a:lstStyle/>
        <a:p>
          <a:r>
            <a:rPr lang="en-GB" b="1"/>
            <a:t>Social Imagination</a:t>
          </a:r>
          <a:r>
            <a:rPr lang="en-GB"/>
            <a:t> </a:t>
          </a:r>
        </a:p>
      </dgm:t>
    </dgm:pt>
    <dgm:pt modelId="{A4718D97-92DD-4A61-A557-C9FC42A93ED6}" type="parTrans" cxnId="{78D1C733-954C-47EE-93DA-2CC7CED3D641}">
      <dgm:prSet/>
      <dgm:spPr/>
      <dgm:t>
        <a:bodyPr/>
        <a:lstStyle/>
        <a:p>
          <a:endParaRPr lang="en-GB"/>
        </a:p>
      </dgm:t>
    </dgm:pt>
    <dgm:pt modelId="{EAA0109F-6625-4368-BE87-6887BEB0650A}" type="sibTrans" cxnId="{78D1C733-954C-47EE-93DA-2CC7CED3D641}">
      <dgm:prSet/>
      <dgm:spPr/>
      <dgm:t>
        <a:bodyPr/>
        <a:lstStyle/>
        <a:p>
          <a:endParaRPr lang="en-GB"/>
        </a:p>
      </dgm:t>
    </dgm:pt>
    <dgm:pt modelId="{A14624A2-A94B-4CB7-A457-89F6A129697D}">
      <dgm:prSet/>
      <dgm:spPr/>
      <dgm:t>
        <a:bodyPr/>
        <a:lstStyle/>
        <a:p>
          <a:r>
            <a:rPr lang="en-GB"/>
            <a:t>Problems with not understanding the impact of what they may</a:t>
          </a:r>
        </a:p>
      </dgm:t>
    </dgm:pt>
    <dgm:pt modelId="{2F1D5C05-601F-4669-B11D-77E7BE62203D}" type="parTrans" cxnId="{3B027EEE-4D88-4334-8A7A-B6FF4E7E9608}">
      <dgm:prSet/>
      <dgm:spPr/>
      <dgm:t>
        <a:bodyPr/>
        <a:lstStyle/>
        <a:p>
          <a:endParaRPr lang="en-GB"/>
        </a:p>
      </dgm:t>
    </dgm:pt>
    <dgm:pt modelId="{C433C30A-A6FB-4C14-A47A-0B506DFBFA38}" type="sibTrans" cxnId="{3B027EEE-4D88-4334-8A7A-B6FF4E7E9608}">
      <dgm:prSet/>
      <dgm:spPr/>
      <dgm:t>
        <a:bodyPr/>
        <a:lstStyle/>
        <a:p>
          <a:endParaRPr lang="en-GB"/>
        </a:p>
      </dgm:t>
    </dgm:pt>
    <dgm:pt modelId="{6BFA1FD9-519B-4DCC-89DF-4AC79746A98C}">
      <dgm:prSet/>
      <dgm:spPr/>
      <dgm:t>
        <a:bodyPr/>
        <a:lstStyle/>
        <a:p>
          <a:r>
            <a:rPr lang="en-GB"/>
            <a:t>Say in the moment in that it may offend or seem to be abrupt.</a:t>
          </a:r>
        </a:p>
      </dgm:t>
    </dgm:pt>
    <dgm:pt modelId="{D19E7201-2CA0-48E4-A86A-AF04BBE09F22}" type="parTrans" cxnId="{CDFE0005-94AB-4D89-BB22-54327E8BF7E1}">
      <dgm:prSet/>
      <dgm:spPr/>
      <dgm:t>
        <a:bodyPr/>
        <a:lstStyle/>
        <a:p>
          <a:endParaRPr lang="en-GB"/>
        </a:p>
      </dgm:t>
    </dgm:pt>
    <dgm:pt modelId="{5E172B09-F432-47AE-A0A1-F8DF0CD73D72}" type="sibTrans" cxnId="{CDFE0005-94AB-4D89-BB22-54327E8BF7E1}">
      <dgm:prSet/>
      <dgm:spPr/>
      <dgm:t>
        <a:bodyPr/>
        <a:lstStyle/>
        <a:p>
          <a:endParaRPr lang="en-GB"/>
        </a:p>
      </dgm:t>
    </dgm:pt>
    <dgm:pt modelId="{6C968C7B-7F0C-4E11-9ECF-6E0BD85B6D41}">
      <dgm:prSet/>
      <dgm:spPr/>
      <dgm:t>
        <a:bodyPr/>
        <a:lstStyle/>
        <a:p>
          <a:r>
            <a:rPr lang="en-GB" b="1"/>
            <a:t>Social Interaction</a:t>
          </a:r>
          <a:r>
            <a:rPr lang="en-GB"/>
            <a:t> </a:t>
          </a:r>
        </a:p>
      </dgm:t>
    </dgm:pt>
    <dgm:pt modelId="{F57E2036-50C6-4D09-A8EB-8031721F305A}" type="parTrans" cxnId="{06D64C93-5196-472D-A6BD-08883A88E581}">
      <dgm:prSet/>
      <dgm:spPr/>
      <dgm:t>
        <a:bodyPr/>
        <a:lstStyle/>
        <a:p>
          <a:endParaRPr lang="en-GB"/>
        </a:p>
      </dgm:t>
    </dgm:pt>
    <dgm:pt modelId="{941FA732-30A1-4533-BD9E-24A1C41BDDCA}" type="sibTrans" cxnId="{06D64C93-5196-472D-A6BD-08883A88E581}">
      <dgm:prSet/>
      <dgm:spPr/>
      <dgm:t>
        <a:bodyPr/>
        <a:lstStyle/>
        <a:p>
          <a:endParaRPr lang="en-GB"/>
        </a:p>
      </dgm:t>
    </dgm:pt>
    <dgm:pt modelId="{48380088-4CFF-4B6E-9384-F48BDB6346AF}">
      <dgm:prSet/>
      <dgm:spPr/>
      <dgm:t>
        <a:bodyPr/>
        <a:lstStyle/>
        <a:p>
          <a:r>
            <a:rPr lang="en-US"/>
            <a:t>P</a:t>
          </a:r>
          <a:r>
            <a:rPr lang="en-GB"/>
            <a:t>roblems with initiating conversations</a:t>
          </a:r>
        </a:p>
      </dgm:t>
    </dgm:pt>
    <dgm:pt modelId="{2CB3A2BC-2C43-480C-8EC3-4BF793C22419}" type="parTrans" cxnId="{3215E7D7-076C-4C59-90B5-C2024C347EC6}">
      <dgm:prSet/>
      <dgm:spPr/>
      <dgm:t>
        <a:bodyPr/>
        <a:lstStyle/>
        <a:p>
          <a:endParaRPr lang="en-GB"/>
        </a:p>
      </dgm:t>
    </dgm:pt>
    <dgm:pt modelId="{5B328436-BC77-40C3-9DA2-B0B93843E3A3}" type="sibTrans" cxnId="{3215E7D7-076C-4C59-90B5-C2024C347EC6}">
      <dgm:prSet/>
      <dgm:spPr/>
      <dgm:t>
        <a:bodyPr/>
        <a:lstStyle/>
        <a:p>
          <a:endParaRPr lang="en-GB"/>
        </a:p>
      </dgm:t>
    </dgm:pt>
    <dgm:pt modelId="{9DC160BD-B582-4227-8453-5D393B8EAE6D}">
      <dgm:prSet/>
      <dgm:spPr/>
      <dgm:t>
        <a:bodyPr/>
        <a:lstStyle/>
        <a:p>
          <a:r>
            <a:rPr lang="en-US"/>
            <a:t>S</a:t>
          </a:r>
          <a:r>
            <a:rPr lang="en-GB"/>
            <a:t>ocialisation is often exhausting.</a:t>
          </a:r>
        </a:p>
      </dgm:t>
    </dgm:pt>
    <dgm:pt modelId="{712D80D9-365F-432D-AB66-79ED214A9F6A}" type="parTrans" cxnId="{B773384B-A60C-4990-9356-3E9AD54F5DE0}">
      <dgm:prSet/>
      <dgm:spPr/>
      <dgm:t>
        <a:bodyPr/>
        <a:lstStyle/>
        <a:p>
          <a:endParaRPr lang="en-GB"/>
        </a:p>
      </dgm:t>
    </dgm:pt>
    <dgm:pt modelId="{89ABA720-91B1-413B-A01A-9A8E980C482E}" type="sibTrans" cxnId="{B773384B-A60C-4990-9356-3E9AD54F5DE0}">
      <dgm:prSet/>
      <dgm:spPr/>
      <dgm:t>
        <a:bodyPr/>
        <a:lstStyle/>
        <a:p>
          <a:endParaRPr lang="en-GB"/>
        </a:p>
      </dgm:t>
    </dgm:pt>
    <dgm:pt modelId="{2E89132D-CF81-49EF-A85D-28B286E403E2}">
      <dgm:prSet/>
      <dgm:spPr/>
      <dgm:t>
        <a:bodyPr/>
        <a:lstStyle/>
        <a:p>
          <a:r>
            <a:rPr lang="en-GB" b="1"/>
            <a:t>Flexibility of thought </a:t>
          </a:r>
          <a:endParaRPr lang="en-GB"/>
        </a:p>
      </dgm:t>
    </dgm:pt>
    <dgm:pt modelId="{EC4EE658-057A-4C89-8F70-460521F3DB9D}" type="parTrans" cxnId="{FB65DE08-6AB8-4809-BF04-9410D7666006}">
      <dgm:prSet/>
      <dgm:spPr/>
      <dgm:t>
        <a:bodyPr/>
        <a:lstStyle/>
        <a:p>
          <a:endParaRPr lang="en-GB"/>
        </a:p>
      </dgm:t>
    </dgm:pt>
    <dgm:pt modelId="{1F92E1AB-9C13-4ADF-BF2F-0C40AA5CE57D}" type="sibTrans" cxnId="{FB65DE08-6AB8-4809-BF04-9410D7666006}">
      <dgm:prSet/>
      <dgm:spPr/>
      <dgm:t>
        <a:bodyPr/>
        <a:lstStyle/>
        <a:p>
          <a:endParaRPr lang="en-GB"/>
        </a:p>
      </dgm:t>
    </dgm:pt>
    <dgm:pt modelId="{DBA2AB6D-4DD6-4DDF-8EAD-DA4E1623C262}">
      <dgm:prSet/>
      <dgm:spPr/>
      <dgm:t>
        <a:bodyPr/>
        <a:lstStyle/>
        <a:p>
          <a:r>
            <a:rPr lang="en-US"/>
            <a:t>Once an idea about a subject or a person has been formed, it </a:t>
          </a:r>
          <a:endParaRPr lang="en-GB"/>
        </a:p>
      </dgm:t>
    </dgm:pt>
    <dgm:pt modelId="{730E06BD-2F8A-4576-963A-7529A4A0337D}" type="parTrans" cxnId="{6FC4F903-9663-4DFF-9869-32947A5BF758}">
      <dgm:prSet/>
      <dgm:spPr/>
      <dgm:t>
        <a:bodyPr/>
        <a:lstStyle/>
        <a:p>
          <a:endParaRPr lang="en-GB"/>
        </a:p>
      </dgm:t>
    </dgm:pt>
    <dgm:pt modelId="{54D47190-52A7-4A6A-B267-EC02067ACE32}" type="sibTrans" cxnId="{6FC4F903-9663-4DFF-9869-32947A5BF758}">
      <dgm:prSet/>
      <dgm:spPr/>
      <dgm:t>
        <a:bodyPr/>
        <a:lstStyle/>
        <a:p>
          <a:endParaRPr lang="en-GB"/>
        </a:p>
      </dgm:t>
    </dgm:pt>
    <dgm:pt modelId="{9E5AD170-5C76-4967-9236-F352C9A1E7C8}">
      <dgm:prSet/>
      <dgm:spPr/>
      <dgm:t>
        <a:bodyPr/>
        <a:lstStyle/>
        <a:p>
          <a:r>
            <a:rPr lang="en-US"/>
            <a:t>May be difficult to sway an individual from this train of thought. </a:t>
          </a:r>
          <a:endParaRPr lang="en-GB"/>
        </a:p>
      </dgm:t>
    </dgm:pt>
    <dgm:pt modelId="{C448F994-52BB-43E2-9B92-ECBD3625DE4B}" type="parTrans" cxnId="{39DB1B39-F9DE-4BAC-89EE-1EB17102F3DA}">
      <dgm:prSet/>
      <dgm:spPr/>
      <dgm:t>
        <a:bodyPr/>
        <a:lstStyle/>
        <a:p>
          <a:endParaRPr lang="en-GB"/>
        </a:p>
      </dgm:t>
    </dgm:pt>
    <dgm:pt modelId="{F9DC087A-A0D8-4809-9B99-666F05B0D9C3}" type="sibTrans" cxnId="{39DB1B39-F9DE-4BAC-89EE-1EB17102F3DA}">
      <dgm:prSet/>
      <dgm:spPr/>
      <dgm:t>
        <a:bodyPr/>
        <a:lstStyle/>
        <a:p>
          <a:endParaRPr lang="en-GB"/>
        </a:p>
      </dgm:t>
    </dgm:pt>
    <dgm:pt modelId="{6840CBAE-730D-440F-83FF-5861581AA25F}">
      <dgm:prSet/>
      <dgm:spPr/>
      <dgm:t>
        <a:bodyPr/>
        <a:lstStyle/>
        <a:p>
          <a:r>
            <a:rPr lang="en-GB" b="1"/>
            <a:t>Sensory Processing</a:t>
          </a:r>
          <a:endParaRPr lang="en-GB"/>
        </a:p>
      </dgm:t>
    </dgm:pt>
    <dgm:pt modelId="{A8F22147-5757-4F71-83C9-7DDDF2625DF6}" type="parTrans" cxnId="{B097D3AE-E666-4205-AACC-500C4381A00B}">
      <dgm:prSet/>
      <dgm:spPr/>
      <dgm:t>
        <a:bodyPr/>
        <a:lstStyle/>
        <a:p>
          <a:endParaRPr lang="en-GB"/>
        </a:p>
      </dgm:t>
    </dgm:pt>
    <dgm:pt modelId="{5D263851-AA4F-48F1-B22F-154119208A9E}" type="sibTrans" cxnId="{B097D3AE-E666-4205-AACC-500C4381A00B}">
      <dgm:prSet/>
      <dgm:spPr/>
      <dgm:t>
        <a:bodyPr/>
        <a:lstStyle/>
        <a:p>
          <a:endParaRPr lang="en-GB"/>
        </a:p>
      </dgm:t>
    </dgm:pt>
    <dgm:pt modelId="{E3FF44DC-D522-431E-8B73-F6F2D3F1609E}">
      <dgm:prSet/>
      <dgm:spPr/>
      <dgm:t>
        <a:bodyPr/>
        <a:lstStyle/>
        <a:p>
          <a:r>
            <a:rPr lang="en-GB"/>
            <a:t>Sensitivity to smell, heat, images, sound and more</a:t>
          </a:r>
        </a:p>
      </dgm:t>
    </dgm:pt>
    <dgm:pt modelId="{C211A44B-72EC-424B-88A5-99755E75A5F1}" type="parTrans" cxnId="{5E8DAA06-A8B1-4925-953B-B3BEE195A493}">
      <dgm:prSet/>
      <dgm:spPr/>
      <dgm:t>
        <a:bodyPr/>
        <a:lstStyle/>
        <a:p>
          <a:endParaRPr lang="en-GB"/>
        </a:p>
      </dgm:t>
    </dgm:pt>
    <dgm:pt modelId="{8D00C0C1-4FD1-4EEA-B654-DDD3D53EB80F}" type="sibTrans" cxnId="{5E8DAA06-A8B1-4925-953B-B3BEE195A493}">
      <dgm:prSet/>
      <dgm:spPr/>
      <dgm:t>
        <a:bodyPr/>
        <a:lstStyle/>
        <a:p>
          <a:endParaRPr lang="en-GB"/>
        </a:p>
      </dgm:t>
    </dgm:pt>
    <dgm:pt modelId="{2F10B054-2FBD-42CB-B5BC-D168FD2B4F74}">
      <dgm:prSet/>
      <dgm:spPr/>
      <dgm:t>
        <a:bodyPr/>
        <a:lstStyle/>
        <a:p>
          <a:r>
            <a:rPr lang="en-GB"/>
            <a:t>Difficulties concentrating</a:t>
          </a:r>
        </a:p>
      </dgm:t>
    </dgm:pt>
    <dgm:pt modelId="{E52AED9A-0E0D-407B-915A-EE0F509CEC8F}" type="parTrans" cxnId="{0BE66F2F-1256-467A-A358-F3DDA1EB6E8A}">
      <dgm:prSet/>
      <dgm:spPr/>
      <dgm:t>
        <a:bodyPr/>
        <a:lstStyle/>
        <a:p>
          <a:endParaRPr lang="en-GB"/>
        </a:p>
      </dgm:t>
    </dgm:pt>
    <dgm:pt modelId="{06BD434B-56F0-4BCF-8C20-4E7E0E56999E}" type="sibTrans" cxnId="{0BE66F2F-1256-467A-A358-F3DDA1EB6E8A}">
      <dgm:prSet/>
      <dgm:spPr/>
      <dgm:t>
        <a:bodyPr/>
        <a:lstStyle/>
        <a:p>
          <a:endParaRPr lang="en-GB"/>
        </a:p>
      </dgm:t>
    </dgm:pt>
    <dgm:pt modelId="{662FAE45-44A1-4013-AF5A-2DD7C6B61D1B}" type="pres">
      <dgm:prSet presAssocID="{A8C59A73-30FB-4558-8116-384D363CDADA}" presName="Name0" presStyleCnt="0">
        <dgm:presLayoutVars>
          <dgm:dir/>
          <dgm:animLvl val="lvl"/>
          <dgm:resizeHandles val="exact"/>
        </dgm:presLayoutVars>
      </dgm:prSet>
      <dgm:spPr/>
    </dgm:pt>
    <dgm:pt modelId="{61D16CE3-94D6-43AD-9561-E8ACD58E07A9}" type="pres">
      <dgm:prSet presAssocID="{98D2A146-3A6A-46FA-97AD-37EE3519FBF1}" presName="linNode" presStyleCnt="0"/>
      <dgm:spPr/>
    </dgm:pt>
    <dgm:pt modelId="{0C40FC77-FD52-4F18-804E-D54F8B35780A}" type="pres">
      <dgm:prSet presAssocID="{98D2A146-3A6A-46FA-97AD-37EE3519FBF1}" presName="parentText" presStyleLbl="node1" presStyleIdx="0" presStyleCnt="5">
        <dgm:presLayoutVars>
          <dgm:chMax val="1"/>
          <dgm:bulletEnabled val="1"/>
        </dgm:presLayoutVars>
      </dgm:prSet>
      <dgm:spPr/>
    </dgm:pt>
    <dgm:pt modelId="{37651293-3ABF-477A-AE5D-82431801BFD2}" type="pres">
      <dgm:prSet presAssocID="{98D2A146-3A6A-46FA-97AD-37EE3519FBF1}" presName="descendantText" presStyleLbl="alignAccFollowNode1" presStyleIdx="0" presStyleCnt="5">
        <dgm:presLayoutVars>
          <dgm:bulletEnabled val="1"/>
        </dgm:presLayoutVars>
      </dgm:prSet>
      <dgm:spPr/>
    </dgm:pt>
    <dgm:pt modelId="{F79D973E-4BEA-490F-AF76-9655D93D7259}" type="pres">
      <dgm:prSet presAssocID="{DB913764-B36E-4972-BB67-0227CA2DBB2B}" presName="sp" presStyleCnt="0"/>
      <dgm:spPr/>
    </dgm:pt>
    <dgm:pt modelId="{9A3ACF7C-5D47-49DC-BCE2-5F0795E49AF1}" type="pres">
      <dgm:prSet presAssocID="{765974A5-6DE8-4A89-B1AF-ED79DFCBEF30}" presName="linNode" presStyleCnt="0"/>
      <dgm:spPr/>
    </dgm:pt>
    <dgm:pt modelId="{90E2BB5E-CF22-408C-B4AF-E003CEC76A13}" type="pres">
      <dgm:prSet presAssocID="{765974A5-6DE8-4A89-B1AF-ED79DFCBEF30}" presName="parentText" presStyleLbl="node1" presStyleIdx="1" presStyleCnt="5">
        <dgm:presLayoutVars>
          <dgm:chMax val="1"/>
          <dgm:bulletEnabled val="1"/>
        </dgm:presLayoutVars>
      </dgm:prSet>
      <dgm:spPr/>
    </dgm:pt>
    <dgm:pt modelId="{08F5BE66-E148-4342-B763-974B85EAF34C}" type="pres">
      <dgm:prSet presAssocID="{765974A5-6DE8-4A89-B1AF-ED79DFCBEF30}" presName="descendantText" presStyleLbl="alignAccFollowNode1" presStyleIdx="1" presStyleCnt="5">
        <dgm:presLayoutVars>
          <dgm:bulletEnabled val="1"/>
        </dgm:presLayoutVars>
      </dgm:prSet>
      <dgm:spPr/>
    </dgm:pt>
    <dgm:pt modelId="{FA0A2ED7-0DDC-4416-B11B-CAAFA87217BB}" type="pres">
      <dgm:prSet presAssocID="{EAA0109F-6625-4368-BE87-6887BEB0650A}" presName="sp" presStyleCnt="0"/>
      <dgm:spPr/>
    </dgm:pt>
    <dgm:pt modelId="{8057E8DE-7FA9-4581-8409-127372CE9AC9}" type="pres">
      <dgm:prSet presAssocID="{6C968C7B-7F0C-4E11-9ECF-6E0BD85B6D41}" presName="linNode" presStyleCnt="0"/>
      <dgm:spPr/>
    </dgm:pt>
    <dgm:pt modelId="{C84FFA45-AC51-4C6A-A466-843879D86F8E}" type="pres">
      <dgm:prSet presAssocID="{6C968C7B-7F0C-4E11-9ECF-6E0BD85B6D41}" presName="parentText" presStyleLbl="node1" presStyleIdx="2" presStyleCnt="5">
        <dgm:presLayoutVars>
          <dgm:chMax val="1"/>
          <dgm:bulletEnabled val="1"/>
        </dgm:presLayoutVars>
      </dgm:prSet>
      <dgm:spPr/>
    </dgm:pt>
    <dgm:pt modelId="{9B5C677A-EF33-4CCD-BDBD-D27B6C59D55F}" type="pres">
      <dgm:prSet presAssocID="{6C968C7B-7F0C-4E11-9ECF-6E0BD85B6D41}" presName="descendantText" presStyleLbl="alignAccFollowNode1" presStyleIdx="2" presStyleCnt="5">
        <dgm:presLayoutVars>
          <dgm:bulletEnabled val="1"/>
        </dgm:presLayoutVars>
      </dgm:prSet>
      <dgm:spPr/>
    </dgm:pt>
    <dgm:pt modelId="{382802DD-8FA1-45B2-B091-0CF488156FFA}" type="pres">
      <dgm:prSet presAssocID="{941FA732-30A1-4533-BD9E-24A1C41BDDCA}" presName="sp" presStyleCnt="0"/>
      <dgm:spPr/>
    </dgm:pt>
    <dgm:pt modelId="{B6940AAF-2E3B-45ED-907E-C7275E0DA304}" type="pres">
      <dgm:prSet presAssocID="{2E89132D-CF81-49EF-A85D-28B286E403E2}" presName="linNode" presStyleCnt="0"/>
      <dgm:spPr/>
    </dgm:pt>
    <dgm:pt modelId="{693125C8-4DDC-4155-AD13-1027BE6D150A}" type="pres">
      <dgm:prSet presAssocID="{2E89132D-CF81-49EF-A85D-28B286E403E2}" presName="parentText" presStyleLbl="node1" presStyleIdx="3" presStyleCnt="5">
        <dgm:presLayoutVars>
          <dgm:chMax val="1"/>
          <dgm:bulletEnabled val="1"/>
        </dgm:presLayoutVars>
      </dgm:prSet>
      <dgm:spPr/>
    </dgm:pt>
    <dgm:pt modelId="{1AD66A39-8023-4B30-AE31-869D4AE7373E}" type="pres">
      <dgm:prSet presAssocID="{2E89132D-CF81-49EF-A85D-28B286E403E2}" presName="descendantText" presStyleLbl="alignAccFollowNode1" presStyleIdx="3" presStyleCnt="5">
        <dgm:presLayoutVars>
          <dgm:bulletEnabled val="1"/>
        </dgm:presLayoutVars>
      </dgm:prSet>
      <dgm:spPr/>
    </dgm:pt>
    <dgm:pt modelId="{D1232618-E84D-4AB8-96A7-C10E68762006}" type="pres">
      <dgm:prSet presAssocID="{1F92E1AB-9C13-4ADF-BF2F-0C40AA5CE57D}" presName="sp" presStyleCnt="0"/>
      <dgm:spPr/>
    </dgm:pt>
    <dgm:pt modelId="{AB309AC4-6CB4-4206-908A-2A6B85497D1B}" type="pres">
      <dgm:prSet presAssocID="{6840CBAE-730D-440F-83FF-5861581AA25F}" presName="linNode" presStyleCnt="0"/>
      <dgm:spPr/>
    </dgm:pt>
    <dgm:pt modelId="{738DE8F7-3451-4F1B-9C6E-C7FCF72F51D5}" type="pres">
      <dgm:prSet presAssocID="{6840CBAE-730D-440F-83FF-5861581AA25F}" presName="parentText" presStyleLbl="node1" presStyleIdx="4" presStyleCnt="5">
        <dgm:presLayoutVars>
          <dgm:chMax val="1"/>
          <dgm:bulletEnabled val="1"/>
        </dgm:presLayoutVars>
      </dgm:prSet>
      <dgm:spPr/>
    </dgm:pt>
    <dgm:pt modelId="{818FD566-D730-4545-8424-E00FBAF9EFCE}" type="pres">
      <dgm:prSet presAssocID="{6840CBAE-730D-440F-83FF-5861581AA25F}" presName="descendantText" presStyleLbl="alignAccFollowNode1" presStyleIdx="4" presStyleCnt="5">
        <dgm:presLayoutVars>
          <dgm:bulletEnabled val="1"/>
        </dgm:presLayoutVars>
      </dgm:prSet>
      <dgm:spPr/>
    </dgm:pt>
  </dgm:ptLst>
  <dgm:cxnLst>
    <dgm:cxn modelId="{6FC4F903-9663-4DFF-9869-32947A5BF758}" srcId="{2E89132D-CF81-49EF-A85D-28B286E403E2}" destId="{DBA2AB6D-4DD6-4DDF-8EAD-DA4E1623C262}" srcOrd="0" destOrd="0" parTransId="{730E06BD-2F8A-4576-963A-7529A4A0337D}" sibTransId="{54D47190-52A7-4A6A-B267-EC02067ACE32}"/>
    <dgm:cxn modelId="{CDFE0005-94AB-4D89-BB22-54327E8BF7E1}" srcId="{765974A5-6DE8-4A89-B1AF-ED79DFCBEF30}" destId="{6BFA1FD9-519B-4DCC-89DF-4AC79746A98C}" srcOrd="1" destOrd="0" parTransId="{D19E7201-2CA0-48E4-A86A-AF04BBE09F22}" sibTransId="{5E172B09-F432-47AE-A0A1-F8DF0CD73D72}"/>
    <dgm:cxn modelId="{5E8DAA06-A8B1-4925-953B-B3BEE195A493}" srcId="{6840CBAE-730D-440F-83FF-5861581AA25F}" destId="{E3FF44DC-D522-431E-8B73-F6F2D3F1609E}" srcOrd="0" destOrd="0" parTransId="{C211A44B-72EC-424B-88A5-99755E75A5F1}" sibTransId="{8D00C0C1-4FD1-4EEA-B654-DDD3D53EB80F}"/>
    <dgm:cxn modelId="{FB65DE08-6AB8-4809-BF04-9410D7666006}" srcId="{A8C59A73-30FB-4558-8116-384D363CDADA}" destId="{2E89132D-CF81-49EF-A85D-28B286E403E2}" srcOrd="3" destOrd="0" parTransId="{EC4EE658-057A-4C89-8F70-460521F3DB9D}" sibTransId="{1F92E1AB-9C13-4ADF-BF2F-0C40AA5CE57D}"/>
    <dgm:cxn modelId="{B8096C0A-BBC6-4870-B1A7-6E588C0AB4CD}" type="presOf" srcId="{6C968C7B-7F0C-4E11-9ECF-6E0BD85B6D41}" destId="{C84FFA45-AC51-4C6A-A466-843879D86F8E}" srcOrd="0" destOrd="0" presId="urn:microsoft.com/office/officeart/2005/8/layout/vList5"/>
    <dgm:cxn modelId="{1E966F0B-5F6A-403E-BD44-B11EAA8C2137}" type="presOf" srcId="{4BC1D9B1-D4B4-4A34-966D-C7ECCECCB246}" destId="{37651293-3ABF-477A-AE5D-82431801BFD2}" srcOrd="0" destOrd="1" presId="urn:microsoft.com/office/officeart/2005/8/layout/vList5"/>
    <dgm:cxn modelId="{F42A9D1B-DAD1-4671-8145-B78219ACBFED}" srcId="{98D2A146-3A6A-46FA-97AD-37EE3519FBF1}" destId="{2D1F8A3C-5E7F-4E57-AD9A-2706FBC1572B}" srcOrd="0" destOrd="0" parTransId="{087E689F-A6AD-44A6-A42A-4C5B33C1AAA8}" sibTransId="{82A8812E-743A-4F36-AD8B-475D61EA8EBE}"/>
    <dgm:cxn modelId="{17D1E21B-7887-4429-AE5B-D5F62792599A}" type="presOf" srcId="{6BFA1FD9-519B-4DCC-89DF-4AC79746A98C}" destId="{08F5BE66-E148-4342-B763-974B85EAF34C}" srcOrd="0" destOrd="1" presId="urn:microsoft.com/office/officeart/2005/8/layout/vList5"/>
    <dgm:cxn modelId="{FA3C4927-DBF5-440F-A139-A14D851B032E}" type="presOf" srcId="{48380088-4CFF-4B6E-9384-F48BDB6346AF}" destId="{9B5C677A-EF33-4CCD-BDBD-D27B6C59D55F}" srcOrd="0" destOrd="0" presId="urn:microsoft.com/office/officeart/2005/8/layout/vList5"/>
    <dgm:cxn modelId="{F50D852C-2080-4632-A6AC-9107E4DD70AD}" type="presOf" srcId="{2E89132D-CF81-49EF-A85D-28B286E403E2}" destId="{693125C8-4DDC-4155-AD13-1027BE6D150A}" srcOrd="0" destOrd="0" presId="urn:microsoft.com/office/officeart/2005/8/layout/vList5"/>
    <dgm:cxn modelId="{0BE66F2F-1256-467A-A358-F3DDA1EB6E8A}" srcId="{6840CBAE-730D-440F-83FF-5861581AA25F}" destId="{2F10B054-2FBD-42CB-B5BC-D168FD2B4F74}" srcOrd="1" destOrd="0" parTransId="{E52AED9A-0E0D-407B-915A-EE0F509CEC8F}" sibTransId="{06BD434B-56F0-4BCF-8C20-4E7E0E56999E}"/>
    <dgm:cxn modelId="{78D1C733-954C-47EE-93DA-2CC7CED3D641}" srcId="{A8C59A73-30FB-4558-8116-384D363CDADA}" destId="{765974A5-6DE8-4A89-B1AF-ED79DFCBEF30}" srcOrd="1" destOrd="0" parTransId="{A4718D97-92DD-4A61-A557-C9FC42A93ED6}" sibTransId="{EAA0109F-6625-4368-BE87-6887BEB0650A}"/>
    <dgm:cxn modelId="{39DB1B39-F9DE-4BAC-89EE-1EB17102F3DA}" srcId="{2E89132D-CF81-49EF-A85D-28B286E403E2}" destId="{9E5AD170-5C76-4967-9236-F352C9A1E7C8}" srcOrd="1" destOrd="0" parTransId="{C448F994-52BB-43E2-9B92-ECBD3625DE4B}" sibTransId="{F9DC087A-A0D8-4809-9B99-666F05B0D9C3}"/>
    <dgm:cxn modelId="{65D35E5B-8A53-4C75-AC18-5E678B6B8904}" type="presOf" srcId="{DBA2AB6D-4DD6-4DDF-8EAD-DA4E1623C262}" destId="{1AD66A39-8023-4B30-AE31-869D4AE7373E}" srcOrd="0" destOrd="0" presId="urn:microsoft.com/office/officeart/2005/8/layout/vList5"/>
    <dgm:cxn modelId="{5ED8185D-DB18-49C7-B1E7-919D128A1EC5}" type="presOf" srcId="{765974A5-6DE8-4A89-B1AF-ED79DFCBEF30}" destId="{90E2BB5E-CF22-408C-B4AF-E003CEC76A13}" srcOrd="0" destOrd="0" presId="urn:microsoft.com/office/officeart/2005/8/layout/vList5"/>
    <dgm:cxn modelId="{1977AB5D-19C6-4048-BBE3-61582EEDC669}" srcId="{A8C59A73-30FB-4558-8116-384D363CDADA}" destId="{98D2A146-3A6A-46FA-97AD-37EE3519FBF1}" srcOrd="0" destOrd="0" parTransId="{D37A42AB-D861-43D4-B4E6-2E2525A9AC34}" sibTransId="{DB913764-B36E-4972-BB67-0227CA2DBB2B}"/>
    <dgm:cxn modelId="{3A906949-9771-4063-852D-0A9A6F42163A}" type="presOf" srcId="{6840CBAE-730D-440F-83FF-5861581AA25F}" destId="{738DE8F7-3451-4F1B-9C6E-C7FCF72F51D5}" srcOrd="0" destOrd="0" presId="urn:microsoft.com/office/officeart/2005/8/layout/vList5"/>
    <dgm:cxn modelId="{B773384B-A60C-4990-9356-3E9AD54F5DE0}" srcId="{6C968C7B-7F0C-4E11-9ECF-6E0BD85B6D41}" destId="{9DC160BD-B582-4227-8453-5D393B8EAE6D}" srcOrd="1" destOrd="0" parTransId="{712D80D9-365F-432D-AB66-79ED214A9F6A}" sibTransId="{89ABA720-91B1-413B-A01A-9A8E980C482E}"/>
    <dgm:cxn modelId="{CBDD396D-D69E-4DA1-99E0-41B01A2DFC04}" type="presOf" srcId="{2D1F8A3C-5E7F-4E57-AD9A-2706FBC1572B}" destId="{37651293-3ABF-477A-AE5D-82431801BFD2}" srcOrd="0" destOrd="0" presId="urn:microsoft.com/office/officeart/2005/8/layout/vList5"/>
    <dgm:cxn modelId="{5F961A7F-F57F-4F05-8F9F-3678BF4538E1}" type="presOf" srcId="{98D2A146-3A6A-46FA-97AD-37EE3519FBF1}" destId="{0C40FC77-FD52-4F18-804E-D54F8B35780A}" srcOrd="0" destOrd="0" presId="urn:microsoft.com/office/officeart/2005/8/layout/vList5"/>
    <dgm:cxn modelId="{7B9D9C89-B624-4C5A-9EE0-0933F29297E3}" type="presOf" srcId="{9E5AD170-5C76-4967-9236-F352C9A1E7C8}" destId="{1AD66A39-8023-4B30-AE31-869D4AE7373E}" srcOrd="0" destOrd="1" presId="urn:microsoft.com/office/officeart/2005/8/layout/vList5"/>
    <dgm:cxn modelId="{DD83CF8A-95B2-4CA4-BFE8-E735A180909A}" type="presOf" srcId="{2F10B054-2FBD-42CB-B5BC-D168FD2B4F74}" destId="{818FD566-D730-4545-8424-E00FBAF9EFCE}" srcOrd="0" destOrd="1" presId="urn:microsoft.com/office/officeart/2005/8/layout/vList5"/>
    <dgm:cxn modelId="{3AD8C48C-44EF-450D-9DAD-A52B1BCA2DCC}" type="presOf" srcId="{A8C59A73-30FB-4558-8116-384D363CDADA}" destId="{662FAE45-44A1-4013-AF5A-2DD7C6B61D1B}" srcOrd="0" destOrd="0" presId="urn:microsoft.com/office/officeart/2005/8/layout/vList5"/>
    <dgm:cxn modelId="{06D64C93-5196-472D-A6BD-08883A88E581}" srcId="{A8C59A73-30FB-4558-8116-384D363CDADA}" destId="{6C968C7B-7F0C-4E11-9ECF-6E0BD85B6D41}" srcOrd="2" destOrd="0" parTransId="{F57E2036-50C6-4D09-A8EB-8031721F305A}" sibTransId="{941FA732-30A1-4533-BD9E-24A1C41BDDCA}"/>
    <dgm:cxn modelId="{B097D3AE-E666-4205-AACC-500C4381A00B}" srcId="{A8C59A73-30FB-4558-8116-384D363CDADA}" destId="{6840CBAE-730D-440F-83FF-5861581AA25F}" srcOrd="4" destOrd="0" parTransId="{A8F22147-5757-4F71-83C9-7DDDF2625DF6}" sibTransId="{5D263851-AA4F-48F1-B22F-154119208A9E}"/>
    <dgm:cxn modelId="{A24501B7-5954-4A31-96DE-AF5964C1C78F}" type="presOf" srcId="{E3FF44DC-D522-431E-8B73-F6F2D3F1609E}" destId="{818FD566-D730-4545-8424-E00FBAF9EFCE}" srcOrd="0" destOrd="0" presId="urn:microsoft.com/office/officeart/2005/8/layout/vList5"/>
    <dgm:cxn modelId="{2ED7BAC8-162C-47F1-B465-39556D9B6F41}" srcId="{98D2A146-3A6A-46FA-97AD-37EE3519FBF1}" destId="{4BC1D9B1-D4B4-4A34-966D-C7ECCECCB246}" srcOrd="1" destOrd="0" parTransId="{181AE006-DB57-4F29-8208-591362B18249}" sibTransId="{724A2964-56EE-4767-8C4D-ADFE2BAC9377}"/>
    <dgm:cxn modelId="{3215E7D7-076C-4C59-90B5-C2024C347EC6}" srcId="{6C968C7B-7F0C-4E11-9ECF-6E0BD85B6D41}" destId="{48380088-4CFF-4B6E-9384-F48BDB6346AF}" srcOrd="0" destOrd="0" parTransId="{2CB3A2BC-2C43-480C-8EC3-4BF793C22419}" sibTransId="{5B328436-BC77-40C3-9DA2-B0B93843E3A3}"/>
    <dgm:cxn modelId="{2D624BEA-7BA1-44A6-B46C-53453D6ABC2B}" type="presOf" srcId="{9DC160BD-B582-4227-8453-5D393B8EAE6D}" destId="{9B5C677A-EF33-4CCD-BDBD-D27B6C59D55F}" srcOrd="0" destOrd="1" presId="urn:microsoft.com/office/officeart/2005/8/layout/vList5"/>
    <dgm:cxn modelId="{3B027EEE-4D88-4334-8A7A-B6FF4E7E9608}" srcId="{765974A5-6DE8-4A89-B1AF-ED79DFCBEF30}" destId="{A14624A2-A94B-4CB7-A457-89F6A129697D}" srcOrd="0" destOrd="0" parTransId="{2F1D5C05-601F-4669-B11D-77E7BE62203D}" sibTransId="{C433C30A-A6FB-4C14-A47A-0B506DFBFA38}"/>
    <dgm:cxn modelId="{BE8E25FD-5383-44DF-B924-F15535D2A171}" type="presOf" srcId="{A14624A2-A94B-4CB7-A457-89F6A129697D}" destId="{08F5BE66-E148-4342-B763-974B85EAF34C}" srcOrd="0" destOrd="0" presId="urn:microsoft.com/office/officeart/2005/8/layout/vList5"/>
    <dgm:cxn modelId="{58FED51B-C8A0-4ECE-B125-44F91D3D3C4E}" type="presParOf" srcId="{662FAE45-44A1-4013-AF5A-2DD7C6B61D1B}" destId="{61D16CE3-94D6-43AD-9561-E8ACD58E07A9}" srcOrd="0" destOrd="0" presId="urn:microsoft.com/office/officeart/2005/8/layout/vList5"/>
    <dgm:cxn modelId="{10442337-5FF7-4E1B-A5A8-59EA4A066FEE}" type="presParOf" srcId="{61D16CE3-94D6-43AD-9561-E8ACD58E07A9}" destId="{0C40FC77-FD52-4F18-804E-D54F8B35780A}" srcOrd="0" destOrd="0" presId="urn:microsoft.com/office/officeart/2005/8/layout/vList5"/>
    <dgm:cxn modelId="{712A7263-4DDF-4D2E-B9E2-428173C8791F}" type="presParOf" srcId="{61D16CE3-94D6-43AD-9561-E8ACD58E07A9}" destId="{37651293-3ABF-477A-AE5D-82431801BFD2}" srcOrd="1" destOrd="0" presId="urn:microsoft.com/office/officeart/2005/8/layout/vList5"/>
    <dgm:cxn modelId="{AC7CC915-EF59-4317-B5B3-045DE3370D9C}" type="presParOf" srcId="{662FAE45-44A1-4013-AF5A-2DD7C6B61D1B}" destId="{F79D973E-4BEA-490F-AF76-9655D93D7259}" srcOrd="1" destOrd="0" presId="urn:microsoft.com/office/officeart/2005/8/layout/vList5"/>
    <dgm:cxn modelId="{0B60156D-2FC8-422D-A200-41AD286B4C1B}" type="presParOf" srcId="{662FAE45-44A1-4013-AF5A-2DD7C6B61D1B}" destId="{9A3ACF7C-5D47-49DC-BCE2-5F0795E49AF1}" srcOrd="2" destOrd="0" presId="urn:microsoft.com/office/officeart/2005/8/layout/vList5"/>
    <dgm:cxn modelId="{6738D5D8-45FC-4F31-A08B-E91729902979}" type="presParOf" srcId="{9A3ACF7C-5D47-49DC-BCE2-5F0795E49AF1}" destId="{90E2BB5E-CF22-408C-B4AF-E003CEC76A13}" srcOrd="0" destOrd="0" presId="urn:microsoft.com/office/officeart/2005/8/layout/vList5"/>
    <dgm:cxn modelId="{04FE2645-A2A9-4B5B-A764-C3E2322FE442}" type="presParOf" srcId="{9A3ACF7C-5D47-49DC-BCE2-5F0795E49AF1}" destId="{08F5BE66-E148-4342-B763-974B85EAF34C}" srcOrd="1" destOrd="0" presId="urn:microsoft.com/office/officeart/2005/8/layout/vList5"/>
    <dgm:cxn modelId="{7016060D-E5BC-4FF4-8D85-DD5CEBCFC3C9}" type="presParOf" srcId="{662FAE45-44A1-4013-AF5A-2DD7C6B61D1B}" destId="{FA0A2ED7-0DDC-4416-B11B-CAAFA87217BB}" srcOrd="3" destOrd="0" presId="urn:microsoft.com/office/officeart/2005/8/layout/vList5"/>
    <dgm:cxn modelId="{B7A26229-EE06-43E8-A2EB-3A9A77A5B776}" type="presParOf" srcId="{662FAE45-44A1-4013-AF5A-2DD7C6B61D1B}" destId="{8057E8DE-7FA9-4581-8409-127372CE9AC9}" srcOrd="4" destOrd="0" presId="urn:microsoft.com/office/officeart/2005/8/layout/vList5"/>
    <dgm:cxn modelId="{33B525C7-F71D-4E8B-B3D8-EC2D17975C08}" type="presParOf" srcId="{8057E8DE-7FA9-4581-8409-127372CE9AC9}" destId="{C84FFA45-AC51-4C6A-A466-843879D86F8E}" srcOrd="0" destOrd="0" presId="urn:microsoft.com/office/officeart/2005/8/layout/vList5"/>
    <dgm:cxn modelId="{1E797545-49F7-45C9-8778-66653280E69A}" type="presParOf" srcId="{8057E8DE-7FA9-4581-8409-127372CE9AC9}" destId="{9B5C677A-EF33-4CCD-BDBD-D27B6C59D55F}" srcOrd="1" destOrd="0" presId="urn:microsoft.com/office/officeart/2005/8/layout/vList5"/>
    <dgm:cxn modelId="{B3BEFB44-A6F6-4E4D-B3AE-8958C588B52A}" type="presParOf" srcId="{662FAE45-44A1-4013-AF5A-2DD7C6B61D1B}" destId="{382802DD-8FA1-45B2-B091-0CF488156FFA}" srcOrd="5" destOrd="0" presId="urn:microsoft.com/office/officeart/2005/8/layout/vList5"/>
    <dgm:cxn modelId="{2478E5C9-1140-444D-8CF8-77AAD5813504}" type="presParOf" srcId="{662FAE45-44A1-4013-AF5A-2DD7C6B61D1B}" destId="{B6940AAF-2E3B-45ED-907E-C7275E0DA304}" srcOrd="6" destOrd="0" presId="urn:microsoft.com/office/officeart/2005/8/layout/vList5"/>
    <dgm:cxn modelId="{BDF2D135-1F81-4900-838C-37EFC6B7C1F1}" type="presParOf" srcId="{B6940AAF-2E3B-45ED-907E-C7275E0DA304}" destId="{693125C8-4DDC-4155-AD13-1027BE6D150A}" srcOrd="0" destOrd="0" presId="urn:microsoft.com/office/officeart/2005/8/layout/vList5"/>
    <dgm:cxn modelId="{CDD84460-114D-4972-A2C8-D70B2FB0EA9D}" type="presParOf" srcId="{B6940AAF-2E3B-45ED-907E-C7275E0DA304}" destId="{1AD66A39-8023-4B30-AE31-869D4AE7373E}" srcOrd="1" destOrd="0" presId="urn:microsoft.com/office/officeart/2005/8/layout/vList5"/>
    <dgm:cxn modelId="{26ADADBE-BA37-4EA5-8623-B67FAF1C7653}" type="presParOf" srcId="{662FAE45-44A1-4013-AF5A-2DD7C6B61D1B}" destId="{D1232618-E84D-4AB8-96A7-C10E68762006}" srcOrd="7" destOrd="0" presId="urn:microsoft.com/office/officeart/2005/8/layout/vList5"/>
    <dgm:cxn modelId="{8B4002B8-541A-44A1-9ED0-6A640DC814AD}" type="presParOf" srcId="{662FAE45-44A1-4013-AF5A-2DD7C6B61D1B}" destId="{AB309AC4-6CB4-4206-908A-2A6B85497D1B}" srcOrd="8" destOrd="0" presId="urn:microsoft.com/office/officeart/2005/8/layout/vList5"/>
    <dgm:cxn modelId="{BE043703-F119-474F-8992-B3F9CE364050}" type="presParOf" srcId="{AB309AC4-6CB4-4206-908A-2A6B85497D1B}" destId="{738DE8F7-3451-4F1B-9C6E-C7FCF72F51D5}" srcOrd="0" destOrd="0" presId="urn:microsoft.com/office/officeart/2005/8/layout/vList5"/>
    <dgm:cxn modelId="{59812AFE-4DA8-45A3-9209-DD875F0EC514}" type="presParOf" srcId="{AB309AC4-6CB4-4206-908A-2A6B85497D1B}" destId="{818FD566-D730-4545-8424-E00FBAF9EFCE}" srcOrd="1" destOrd="0" presId="urn:microsoft.com/office/officeart/2005/8/layout/vList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4EB832E-B17D-4F2E-A25D-C90E028EAFCF}" type="doc">
      <dgm:prSet loTypeId="urn:microsoft.com/office/officeart/2005/8/layout/hList1" loCatId="list" qsTypeId="urn:microsoft.com/office/officeart/2005/8/quickstyle/simple4" qsCatId="simple" csTypeId="urn:microsoft.com/office/officeart/2005/8/colors/colorful4" csCatId="colorful" phldr="1"/>
      <dgm:spPr/>
      <dgm:t>
        <a:bodyPr/>
        <a:lstStyle/>
        <a:p>
          <a:endParaRPr lang="en-GB"/>
        </a:p>
      </dgm:t>
    </dgm:pt>
    <dgm:pt modelId="{A450C294-846F-4FE0-B1FC-6D0A29EE0A7E}">
      <dgm:prSet phldrT="[Text]"/>
      <dgm:spPr/>
      <dgm:t>
        <a:bodyPr/>
        <a:lstStyle/>
        <a:p>
          <a:r>
            <a:rPr lang="en-GB" dirty="0"/>
            <a:t>Medical </a:t>
          </a:r>
        </a:p>
      </dgm:t>
    </dgm:pt>
    <dgm:pt modelId="{1F7B3E35-DDD9-46BD-B29A-EA8D9B78353E}" type="parTrans" cxnId="{69700B17-1B4B-4822-8536-E83D6D78A147}">
      <dgm:prSet/>
      <dgm:spPr/>
      <dgm:t>
        <a:bodyPr/>
        <a:lstStyle/>
        <a:p>
          <a:endParaRPr lang="en-GB"/>
        </a:p>
      </dgm:t>
    </dgm:pt>
    <dgm:pt modelId="{3F6EDF6E-B4A8-4B7F-B1CD-904AC6F85EC6}" type="sibTrans" cxnId="{69700B17-1B4B-4822-8536-E83D6D78A147}">
      <dgm:prSet/>
      <dgm:spPr/>
      <dgm:t>
        <a:bodyPr/>
        <a:lstStyle/>
        <a:p>
          <a:endParaRPr lang="en-GB"/>
        </a:p>
      </dgm:t>
    </dgm:pt>
    <dgm:pt modelId="{E21CCAC5-8B5B-4B83-8989-2525DA9516BA}">
      <dgm:prSet phldrT="[Text]"/>
      <dgm:spPr/>
      <dgm:t>
        <a:bodyPr/>
        <a:lstStyle/>
        <a:p>
          <a:r>
            <a:rPr lang="en-US" dirty="0">
              <a:latin typeface="Tahoma" panose="020B0604030504040204" pitchFamily="34" charset="0"/>
              <a:ea typeface="Tahoma" panose="020B0604030504040204" pitchFamily="34" charset="0"/>
              <a:cs typeface="Tahoma" panose="020B0604030504040204" pitchFamily="34" charset="0"/>
            </a:rPr>
            <a:t>Keep in contact with medical professionals, support with sleep and anxiety might be necessary</a:t>
          </a:r>
          <a:endParaRPr lang="en-GB" dirty="0"/>
        </a:p>
      </dgm:t>
    </dgm:pt>
    <dgm:pt modelId="{CFA19B5C-BF39-47A8-9AC6-CC5C722C5292}" type="parTrans" cxnId="{93CC0321-6A4D-4694-81C1-65A5C1094CFD}">
      <dgm:prSet/>
      <dgm:spPr/>
      <dgm:t>
        <a:bodyPr/>
        <a:lstStyle/>
        <a:p>
          <a:endParaRPr lang="en-GB"/>
        </a:p>
      </dgm:t>
    </dgm:pt>
    <dgm:pt modelId="{43FC09BE-E467-43B8-89C8-2984315031F0}" type="sibTrans" cxnId="{93CC0321-6A4D-4694-81C1-65A5C1094CFD}">
      <dgm:prSet/>
      <dgm:spPr/>
      <dgm:t>
        <a:bodyPr/>
        <a:lstStyle/>
        <a:p>
          <a:endParaRPr lang="en-GB"/>
        </a:p>
      </dgm:t>
    </dgm:pt>
    <dgm:pt modelId="{8D0E9CF1-6076-4AA2-A72F-8256C497D9A9}">
      <dgm:prSet phldrT="[Text]"/>
      <dgm:spPr/>
      <dgm:t>
        <a:bodyPr/>
        <a:lstStyle/>
        <a:p>
          <a:r>
            <a:rPr lang="en-GB" dirty="0"/>
            <a:t>Strategies</a:t>
          </a:r>
        </a:p>
      </dgm:t>
    </dgm:pt>
    <dgm:pt modelId="{2B194E0C-264D-4670-8DF0-92EC46C03202}" type="parTrans" cxnId="{B18DC9FB-F2F2-491B-AF71-0C805F681C49}">
      <dgm:prSet/>
      <dgm:spPr/>
      <dgm:t>
        <a:bodyPr/>
        <a:lstStyle/>
        <a:p>
          <a:endParaRPr lang="en-GB"/>
        </a:p>
      </dgm:t>
    </dgm:pt>
    <dgm:pt modelId="{46E82FB2-7727-4C32-9BE6-118AE097E913}" type="sibTrans" cxnId="{B18DC9FB-F2F2-491B-AF71-0C805F681C49}">
      <dgm:prSet/>
      <dgm:spPr/>
      <dgm:t>
        <a:bodyPr/>
        <a:lstStyle/>
        <a:p>
          <a:endParaRPr lang="en-GB"/>
        </a:p>
      </dgm:t>
    </dgm:pt>
    <dgm:pt modelId="{5BC0EB0E-7EA3-4A22-8628-F3E07ED20AA2}">
      <dgm:prSet phldrT="[Text]"/>
      <dgm:spPr/>
      <dgm:t>
        <a:bodyPr/>
        <a:lstStyle/>
        <a:p>
          <a:r>
            <a:rPr lang="en-US" dirty="0">
              <a:latin typeface="Tahoma" panose="020B0604030504040204" pitchFamily="34" charset="0"/>
              <a:ea typeface="Tahoma" panose="020B0604030504040204" pitchFamily="34" charset="0"/>
              <a:cs typeface="Tahoma" panose="020B0604030504040204" pitchFamily="34" charset="0"/>
            </a:rPr>
            <a:t>Memory skills</a:t>
          </a:r>
          <a:endParaRPr lang="en-GB" dirty="0"/>
        </a:p>
      </dgm:t>
    </dgm:pt>
    <dgm:pt modelId="{756ECFD4-2076-4697-A112-652E7EC4D634}" type="parTrans" cxnId="{D4100D27-E621-4734-9D7F-00346B99872C}">
      <dgm:prSet/>
      <dgm:spPr/>
      <dgm:t>
        <a:bodyPr/>
        <a:lstStyle/>
        <a:p>
          <a:endParaRPr lang="en-GB"/>
        </a:p>
      </dgm:t>
    </dgm:pt>
    <dgm:pt modelId="{0E29CDD6-5187-4957-9901-523B60627DC7}" type="sibTrans" cxnId="{D4100D27-E621-4734-9D7F-00346B99872C}">
      <dgm:prSet/>
      <dgm:spPr/>
      <dgm:t>
        <a:bodyPr/>
        <a:lstStyle/>
        <a:p>
          <a:endParaRPr lang="en-GB"/>
        </a:p>
      </dgm:t>
    </dgm:pt>
    <dgm:pt modelId="{0D1FB82F-3650-40AD-BC92-7AE14DE9CA70}">
      <dgm:prSet phldrT="[Text]"/>
      <dgm:spPr/>
      <dgm:t>
        <a:bodyPr/>
        <a:lstStyle/>
        <a:p>
          <a:r>
            <a:rPr lang="en-GB" dirty="0"/>
            <a:t>Ergonomics</a:t>
          </a:r>
        </a:p>
      </dgm:t>
    </dgm:pt>
    <dgm:pt modelId="{1640309A-B89F-4366-A04E-BC646800C773}" type="parTrans" cxnId="{45479433-2D0A-4893-B7FF-716E7F5C002A}">
      <dgm:prSet/>
      <dgm:spPr/>
      <dgm:t>
        <a:bodyPr/>
        <a:lstStyle/>
        <a:p>
          <a:endParaRPr lang="en-GB"/>
        </a:p>
      </dgm:t>
    </dgm:pt>
    <dgm:pt modelId="{23ED8C21-9D19-4AB5-A6C3-81C3598FF585}" type="sibTrans" cxnId="{45479433-2D0A-4893-B7FF-716E7F5C002A}">
      <dgm:prSet/>
      <dgm:spPr/>
      <dgm:t>
        <a:bodyPr/>
        <a:lstStyle/>
        <a:p>
          <a:endParaRPr lang="en-GB"/>
        </a:p>
      </dgm:t>
    </dgm:pt>
    <dgm:pt modelId="{30A67B5B-3AE4-45A7-8A15-47602B36F77B}">
      <dgm:prSet phldrT="[Text]"/>
      <dgm:spPr/>
      <dgm:t>
        <a:bodyPr/>
        <a:lstStyle/>
        <a:p>
          <a:r>
            <a:rPr lang="en-US" dirty="0">
              <a:latin typeface="Tahoma" panose="020B0604030504040204" pitchFamily="34" charset="0"/>
              <a:ea typeface="Tahoma" panose="020B0604030504040204" pitchFamily="34" charset="0"/>
              <a:cs typeface="Tahoma" panose="020B0604030504040204" pitchFamily="34" charset="0"/>
            </a:rPr>
            <a:t>Know your sensory triggers – position yourself where you can feel calm and not overwhelmed</a:t>
          </a:r>
          <a:endParaRPr lang="en-GB" dirty="0"/>
        </a:p>
      </dgm:t>
    </dgm:pt>
    <dgm:pt modelId="{004F1A5D-1772-4EE1-A9EF-5552472290DD}" type="parTrans" cxnId="{38C7647A-6D87-40FD-BF87-2F565D3ADF28}">
      <dgm:prSet/>
      <dgm:spPr/>
      <dgm:t>
        <a:bodyPr/>
        <a:lstStyle/>
        <a:p>
          <a:endParaRPr lang="en-GB"/>
        </a:p>
      </dgm:t>
    </dgm:pt>
    <dgm:pt modelId="{78BB6F1D-F3E9-4C23-A7BA-226F53BDB89D}" type="sibTrans" cxnId="{38C7647A-6D87-40FD-BF87-2F565D3ADF28}">
      <dgm:prSet/>
      <dgm:spPr/>
      <dgm:t>
        <a:bodyPr/>
        <a:lstStyle/>
        <a:p>
          <a:endParaRPr lang="en-GB"/>
        </a:p>
      </dgm:t>
    </dgm:pt>
    <dgm:pt modelId="{208B42FA-5812-4A4C-887F-A6FD3F04699B}">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Pay attention to diet and rest</a:t>
          </a:r>
        </a:p>
      </dgm:t>
    </dgm:pt>
    <dgm:pt modelId="{4A431536-3C63-437F-88CE-2DC34DC668DA}" type="parTrans" cxnId="{685FD0B1-F581-4AC7-9CB3-CD8902F43C36}">
      <dgm:prSet/>
      <dgm:spPr/>
      <dgm:t>
        <a:bodyPr/>
        <a:lstStyle/>
        <a:p>
          <a:endParaRPr lang="en-GB"/>
        </a:p>
      </dgm:t>
    </dgm:pt>
    <dgm:pt modelId="{44E24AB4-7602-48D0-9D20-713B78AA4B21}" type="sibTrans" cxnId="{685FD0B1-F581-4AC7-9CB3-CD8902F43C36}">
      <dgm:prSet/>
      <dgm:spPr/>
      <dgm:t>
        <a:bodyPr/>
        <a:lstStyle/>
        <a:p>
          <a:endParaRPr lang="en-GB"/>
        </a:p>
      </dgm:t>
    </dgm:pt>
    <dgm:pt modelId="{D72108BF-AFEB-4A12-AEC9-B336BEE9140E}">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Keep an exercise and rest balance</a:t>
          </a:r>
        </a:p>
      </dgm:t>
    </dgm:pt>
    <dgm:pt modelId="{2F091F17-9137-4594-8ACB-923737990F20}" type="parTrans" cxnId="{F54CC434-3127-4241-9B5A-41FE61CF8455}">
      <dgm:prSet/>
      <dgm:spPr/>
      <dgm:t>
        <a:bodyPr/>
        <a:lstStyle/>
        <a:p>
          <a:endParaRPr lang="en-GB"/>
        </a:p>
      </dgm:t>
    </dgm:pt>
    <dgm:pt modelId="{FDA23692-A326-4A8B-85D7-E332E62BBDD7}" type="sibTrans" cxnId="{F54CC434-3127-4241-9B5A-41FE61CF8455}">
      <dgm:prSet/>
      <dgm:spPr/>
      <dgm:t>
        <a:bodyPr/>
        <a:lstStyle/>
        <a:p>
          <a:endParaRPr lang="en-GB"/>
        </a:p>
      </dgm:t>
    </dgm:pt>
    <dgm:pt modelId="{6F7245BF-CD21-4645-A562-F583B8180295}">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Organisational skills – lists and </a:t>
          </a:r>
          <a:r>
            <a:rPr lang="en-US" dirty="0" err="1">
              <a:latin typeface="Tahoma" panose="020B0604030504040204" pitchFamily="34" charset="0"/>
              <a:ea typeface="Tahoma" panose="020B0604030504040204" pitchFamily="34" charset="0"/>
              <a:cs typeface="Tahoma" panose="020B0604030504040204" pitchFamily="34" charset="0"/>
            </a:rPr>
            <a:t>colour</a:t>
          </a:r>
          <a:r>
            <a:rPr lang="en-US" dirty="0">
              <a:latin typeface="Tahoma" panose="020B0604030504040204" pitchFamily="34" charset="0"/>
              <a:ea typeface="Tahoma" panose="020B0604030504040204" pitchFamily="34" charset="0"/>
              <a:cs typeface="Tahoma" panose="020B0604030504040204" pitchFamily="34" charset="0"/>
            </a:rPr>
            <a:t> are a great help </a:t>
          </a:r>
        </a:p>
      </dgm:t>
    </dgm:pt>
    <dgm:pt modelId="{55514CAB-C0A4-49F2-A55C-95B73457393A}" type="parTrans" cxnId="{2741A74A-4B72-450B-989A-4E71E93B9401}">
      <dgm:prSet/>
      <dgm:spPr/>
      <dgm:t>
        <a:bodyPr/>
        <a:lstStyle/>
        <a:p>
          <a:endParaRPr lang="en-GB"/>
        </a:p>
      </dgm:t>
    </dgm:pt>
    <dgm:pt modelId="{0DE5B4DB-118C-4760-9238-41A87B239015}" type="sibTrans" cxnId="{2741A74A-4B72-450B-989A-4E71E93B9401}">
      <dgm:prSet/>
      <dgm:spPr/>
      <dgm:t>
        <a:bodyPr/>
        <a:lstStyle/>
        <a:p>
          <a:endParaRPr lang="en-GB"/>
        </a:p>
      </dgm:t>
    </dgm:pt>
    <dgm:pt modelId="{D7117BCE-D11C-485D-B65A-C89B8D3640D8}">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Timekeeping</a:t>
          </a:r>
        </a:p>
      </dgm:t>
    </dgm:pt>
    <dgm:pt modelId="{50968A83-CC4B-484C-B32D-FE1420062F95}" type="parTrans" cxnId="{BBD5AAB2-212D-4EB4-82CB-0AD5A304BEBB}">
      <dgm:prSet/>
      <dgm:spPr/>
      <dgm:t>
        <a:bodyPr/>
        <a:lstStyle/>
        <a:p>
          <a:endParaRPr lang="en-GB"/>
        </a:p>
      </dgm:t>
    </dgm:pt>
    <dgm:pt modelId="{81FD0131-C17B-40A1-B5EC-D4D40FB43620}" type="sibTrans" cxnId="{BBD5AAB2-212D-4EB4-82CB-0AD5A304BEBB}">
      <dgm:prSet/>
      <dgm:spPr/>
      <dgm:t>
        <a:bodyPr/>
        <a:lstStyle/>
        <a:p>
          <a:endParaRPr lang="en-GB"/>
        </a:p>
      </dgm:t>
    </dgm:pt>
    <dgm:pt modelId="{B1F7A732-4367-4510-AD41-103CABC051AB}">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Communication skills</a:t>
          </a:r>
        </a:p>
      </dgm:t>
    </dgm:pt>
    <dgm:pt modelId="{C73E9DF6-AEB8-4B29-AD3A-40FD997B58F0}" type="parTrans" cxnId="{6F897BEF-905F-42E0-813A-06EA802C77E9}">
      <dgm:prSet/>
      <dgm:spPr/>
      <dgm:t>
        <a:bodyPr/>
        <a:lstStyle/>
        <a:p>
          <a:endParaRPr lang="en-GB"/>
        </a:p>
      </dgm:t>
    </dgm:pt>
    <dgm:pt modelId="{61E4EB81-4C5B-4D6A-ACB1-157C3A8CB18F}" type="sibTrans" cxnId="{6F897BEF-905F-42E0-813A-06EA802C77E9}">
      <dgm:prSet/>
      <dgm:spPr/>
      <dgm:t>
        <a:bodyPr/>
        <a:lstStyle/>
        <a:p>
          <a:endParaRPr lang="en-GB"/>
        </a:p>
      </dgm:t>
    </dgm:pt>
    <dgm:pt modelId="{035F294F-04D8-4F73-A3E0-B6949A167645}">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Ask for clarification and examples</a:t>
          </a:r>
        </a:p>
      </dgm:t>
    </dgm:pt>
    <dgm:pt modelId="{FFEBF53E-C523-4F8E-82F3-0E59987E82D4}" type="parTrans" cxnId="{87065689-EF6C-480A-B338-9B953849E52A}">
      <dgm:prSet/>
      <dgm:spPr/>
      <dgm:t>
        <a:bodyPr/>
        <a:lstStyle/>
        <a:p>
          <a:endParaRPr lang="en-GB"/>
        </a:p>
      </dgm:t>
    </dgm:pt>
    <dgm:pt modelId="{38EAF93C-499A-4CA2-B4AA-CB82CC33BD8D}" type="sibTrans" cxnId="{87065689-EF6C-480A-B338-9B953849E52A}">
      <dgm:prSet/>
      <dgm:spPr/>
      <dgm:t>
        <a:bodyPr/>
        <a:lstStyle/>
        <a:p>
          <a:endParaRPr lang="en-GB"/>
        </a:p>
      </dgm:t>
    </dgm:pt>
    <dgm:pt modelId="{FE781E28-E026-4309-8690-4A3F78D2E705}">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Work to strengths</a:t>
          </a:r>
        </a:p>
      </dgm:t>
    </dgm:pt>
    <dgm:pt modelId="{27C7DF14-F495-44DE-AA10-B7A0B2033321}" type="parTrans" cxnId="{BEC0A38F-4BCA-477F-8D38-576A420DB408}">
      <dgm:prSet/>
      <dgm:spPr/>
      <dgm:t>
        <a:bodyPr/>
        <a:lstStyle/>
        <a:p>
          <a:endParaRPr lang="en-GB"/>
        </a:p>
      </dgm:t>
    </dgm:pt>
    <dgm:pt modelId="{A06F55D7-F07B-4985-94FF-7E29E8B3122A}" type="sibTrans" cxnId="{BEC0A38F-4BCA-477F-8D38-576A420DB408}">
      <dgm:prSet/>
      <dgm:spPr/>
      <dgm:t>
        <a:bodyPr/>
        <a:lstStyle/>
        <a:p>
          <a:endParaRPr lang="en-GB"/>
        </a:p>
      </dgm:t>
    </dgm:pt>
    <dgm:pt modelId="{762D2C51-C808-4DC1-9C5A-F368FA548370}">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Create a breaks routine and keep to it </a:t>
          </a:r>
        </a:p>
      </dgm:t>
    </dgm:pt>
    <dgm:pt modelId="{3221C030-CCA5-4480-8620-CF4980C97B2D}" type="parTrans" cxnId="{A499761D-E8E2-48C8-B4AC-800709FDB318}">
      <dgm:prSet/>
      <dgm:spPr/>
      <dgm:t>
        <a:bodyPr/>
        <a:lstStyle/>
        <a:p>
          <a:endParaRPr lang="en-GB"/>
        </a:p>
      </dgm:t>
    </dgm:pt>
    <dgm:pt modelId="{3589E20A-45F1-4CE6-ADF1-854E7B1E418A}" type="sibTrans" cxnId="{A499761D-E8E2-48C8-B4AC-800709FDB318}">
      <dgm:prSet/>
      <dgm:spPr/>
      <dgm:t>
        <a:bodyPr/>
        <a:lstStyle/>
        <a:p>
          <a:endParaRPr lang="en-GB"/>
        </a:p>
      </dgm:t>
    </dgm:pt>
    <dgm:pt modelId="{7F8C3C4C-5503-41B2-A64D-8F2E391B9BFF}">
      <dgm:prSet phldrT="[Text]"/>
      <dgm:spPr/>
      <dgm:t>
        <a:bodyPr/>
        <a:lstStyle/>
        <a:p>
          <a:r>
            <a:rPr lang="en-GB" dirty="0">
              <a:latin typeface="Tahoma" pitchFamily="34" charset="0"/>
              <a:ea typeface="Tahoma" pitchFamily="34" charset="0"/>
              <a:cs typeface="Tahoma" pitchFamily="34" charset="0"/>
            </a:rPr>
            <a:t>Identify break out spaces for moments of overwhelm</a:t>
          </a:r>
        </a:p>
      </dgm:t>
    </dgm:pt>
    <dgm:pt modelId="{EB0DE4DD-16BE-4705-A7F6-F12A40C7ADD2}" type="parTrans" cxnId="{0365C5AA-04E6-41D9-AC0F-606DFD6E1675}">
      <dgm:prSet/>
      <dgm:spPr/>
    </dgm:pt>
    <dgm:pt modelId="{49D4C369-3B35-4AD1-8B8A-D252D2F19E9D}" type="sibTrans" cxnId="{0365C5AA-04E6-41D9-AC0F-606DFD6E1675}">
      <dgm:prSet/>
      <dgm:spPr/>
    </dgm:pt>
    <dgm:pt modelId="{62986FD1-7534-47B4-BCC7-4EEB3B6FE3D0}" type="pres">
      <dgm:prSet presAssocID="{14EB832E-B17D-4F2E-A25D-C90E028EAFCF}" presName="Name0" presStyleCnt="0">
        <dgm:presLayoutVars>
          <dgm:dir/>
          <dgm:animLvl val="lvl"/>
          <dgm:resizeHandles val="exact"/>
        </dgm:presLayoutVars>
      </dgm:prSet>
      <dgm:spPr/>
    </dgm:pt>
    <dgm:pt modelId="{BF448928-D149-42BA-9263-E6B34189A11C}" type="pres">
      <dgm:prSet presAssocID="{A450C294-846F-4FE0-B1FC-6D0A29EE0A7E}" presName="composite" presStyleCnt="0"/>
      <dgm:spPr/>
    </dgm:pt>
    <dgm:pt modelId="{D2886645-A5FE-40BF-9B4D-6F27FA86026C}" type="pres">
      <dgm:prSet presAssocID="{A450C294-846F-4FE0-B1FC-6D0A29EE0A7E}" presName="parTx" presStyleLbl="alignNode1" presStyleIdx="0" presStyleCnt="3">
        <dgm:presLayoutVars>
          <dgm:chMax val="0"/>
          <dgm:chPref val="0"/>
          <dgm:bulletEnabled val="1"/>
        </dgm:presLayoutVars>
      </dgm:prSet>
      <dgm:spPr/>
    </dgm:pt>
    <dgm:pt modelId="{32C0035C-11E7-4669-9630-F2178AFAF4EF}" type="pres">
      <dgm:prSet presAssocID="{A450C294-846F-4FE0-B1FC-6D0A29EE0A7E}" presName="desTx" presStyleLbl="alignAccFollowNode1" presStyleIdx="0" presStyleCnt="3">
        <dgm:presLayoutVars>
          <dgm:bulletEnabled val="1"/>
        </dgm:presLayoutVars>
      </dgm:prSet>
      <dgm:spPr/>
    </dgm:pt>
    <dgm:pt modelId="{978BE637-B6D3-4501-8ED9-532CFF0CC8DF}" type="pres">
      <dgm:prSet presAssocID="{3F6EDF6E-B4A8-4B7F-B1CD-904AC6F85EC6}" presName="space" presStyleCnt="0"/>
      <dgm:spPr/>
    </dgm:pt>
    <dgm:pt modelId="{CD826EE6-B567-45A5-9A7A-6A2EF245BBE1}" type="pres">
      <dgm:prSet presAssocID="{8D0E9CF1-6076-4AA2-A72F-8256C497D9A9}" presName="composite" presStyleCnt="0"/>
      <dgm:spPr/>
    </dgm:pt>
    <dgm:pt modelId="{9FFF97FE-5E2B-4C8C-AED2-D0507BD9FE18}" type="pres">
      <dgm:prSet presAssocID="{8D0E9CF1-6076-4AA2-A72F-8256C497D9A9}" presName="parTx" presStyleLbl="alignNode1" presStyleIdx="1" presStyleCnt="3">
        <dgm:presLayoutVars>
          <dgm:chMax val="0"/>
          <dgm:chPref val="0"/>
          <dgm:bulletEnabled val="1"/>
        </dgm:presLayoutVars>
      </dgm:prSet>
      <dgm:spPr/>
    </dgm:pt>
    <dgm:pt modelId="{4FF9B320-2A17-42E2-A51F-41EE145220C2}" type="pres">
      <dgm:prSet presAssocID="{8D0E9CF1-6076-4AA2-A72F-8256C497D9A9}" presName="desTx" presStyleLbl="alignAccFollowNode1" presStyleIdx="1" presStyleCnt="3">
        <dgm:presLayoutVars>
          <dgm:bulletEnabled val="1"/>
        </dgm:presLayoutVars>
      </dgm:prSet>
      <dgm:spPr/>
    </dgm:pt>
    <dgm:pt modelId="{0E1986E3-9618-40D6-8723-1D3FC49D39B0}" type="pres">
      <dgm:prSet presAssocID="{46E82FB2-7727-4C32-9BE6-118AE097E913}" presName="space" presStyleCnt="0"/>
      <dgm:spPr/>
    </dgm:pt>
    <dgm:pt modelId="{0A45AF06-37EC-4C26-ABA0-AF9132B66A1D}" type="pres">
      <dgm:prSet presAssocID="{0D1FB82F-3650-40AD-BC92-7AE14DE9CA70}" presName="composite" presStyleCnt="0"/>
      <dgm:spPr/>
    </dgm:pt>
    <dgm:pt modelId="{28EF1462-3128-4E82-BE6D-B89C7D6C0620}" type="pres">
      <dgm:prSet presAssocID="{0D1FB82F-3650-40AD-BC92-7AE14DE9CA70}" presName="parTx" presStyleLbl="alignNode1" presStyleIdx="2" presStyleCnt="3">
        <dgm:presLayoutVars>
          <dgm:chMax val="0"/>
          <dgm:chPref val="0"/>
          <dgm:bulletEnabled val="1"/>
        </dgm:presLayoutVars>
      </dgm:prSet>
      <dgm:spPr/>
    </dgm:pt>
    <dgm:pt modelId="{DAA65002-0D36-4154-85ED-F49F3281A805}" type="pres">
      <dgm:prSet presAssocID="{0D1FB82F-3650-40AD-BC92-7AE14DE9CA70}" presName="desTx" presStyleLbl="alignAccFollowNode1" presStyleIdx="2" presStyleCnt="3">
        <dgm:presLayoutVars>
          <dgm:bulletEnabled val="1"/>
        </dgm:presLayoutVars>
      </dgm:prSet>
      <dgm:spPr/>
    </dgm:pt>
  </dgm:ptLst>
  <dgm:cxnLst>
    <dgm:cxn modelId="{2BDBFD01-9FA4-4FE3-9BAF-5894739AF3FB}" type="presOf" srcId="{D7117BCE-D11C-485D-B65A-C89B8D3640D8}" destId="{4FF9B320-2A17-42E2-A51F-41EE145220C2}" srcOrd="0" destOrd="2" presId="urn:microsoft.com/office/officeart/2005/8/layout/hList1"/>
    <dgm:cxn modelId="{1B759406-AA7B-43E4-9772-22A122A4383B}" type="presOf" srcId="{A450C294-846F-4FE0-B1FC-6D0A29EE0A7E}" destId="{D2886645-A5FE-40BF-9B4D-6F27FA86026C}" srcOrd="0" destOrd="0" presId="urn:microsoft.com/office/officeart/2005/8/layout/hList1"/>
    <dgm:cxn modelId="{2A543914-ACDB-46EA-B518-6513AE56DD26}" type="presOf" srcId="{B1F7A732-4367-4510-AD41-103CABC051AB}" destId="{4FF9B320-2A17-42E2-A51F-41EE145220C2}" srcOrd="0" destOrd="3" presId="urn:microsoft.com/office/officeart/2005/8/layout/hList1"/>
    <dgm:cxn modelId="{ACC48815-F3B4-4D30-9F46-6B32A2C92E74}" type="presOf" srcId="{7F8C3C4C-5503-41B2-A64D-8F2E391B9BFF}" destId="{DAA65002-0D36-4154-85ED-F49F3281A805}" srcOrd="0" destOrd="1" presId="urn:microsoft.com/office/officeart/2005/8/layout/hList1"/>
    <dgm:cxn modelId="{69700B17-1B4B-4822-8536-E83D6D78A147}" srcId="{14EB832E-B17D-4F2E-A25D-C90E028EAFCF}" destId="{A450C294-846F-4FE0-B1FC-6D0A29EE0A7E}" srcOrd="0" destOrd="0" parTransId="{1F7B3E35-DDD9-46BD-B29A-EA8D9B78353E}" sibTransId="{3F6EDF6E-B4A8-4B7F-B1CD-904AC6F85EC6}"/>
    <dgm:cxn modelId="{A499761D-E8E2-48C8-B4AC-800709FDB318}" srcId="{8D0E9CF1-6076-4AA2-A72F-8256C497D9A9}" destId="{762D2C51-C808-4DC1-9C5A-F368FA548370}" srcOrd="6" destOrd="0" parTransId="{3221C030-CCA5-4480-8620-CF4980C97B2D}" sibTransId="{3589E20A-45F1-4CE6-ADF1-854E7B1E418A}"/>
    <dgm:cxn modelId="{474F951E-C70A-4F83-B675-783A0F791393}" type="presOf" srcId="{6F7245BF-CD21-4645-A562-F583B8180295}" destId="{4FF9B320-2A17-42E2-A51F-41EE145220C2}" srcOrd="0" destOrd="1" presId="urn:microsoft.com/office/officeart/2005/8/layout/hList1"/>
    <dgm:cxn modelId="{93CC0321-6A4D-4694-81C1-65A5C1094CFD}" srcId="{A450C294-846F-4FE0-B1FC-6D0A29EE0A7E}" destId="{E21CCAC5-8B5B-4B83-8989-2525DA9516BA}" srcOrd="0" destOrd="0" parTransId="{CFA19B5C-BF39-47A8-9AC6-CC5C722C5292}" sibTransId="{43FC09BE-E467-43B8-89C8-2984315031F0}"/>
    <dgm:cxn modelId="{7CF33423-61C0-4CC6-869C-652729FB36F0}" type="presOf" srcId="{035F294F-04D8-4F73-A3E0-B6949A167645}" destId="{4FF9B320-2A17-42E2-A51F-41EE145220C2}" srcOrd="0" destOrd="4" presId="urn:microsoft.com/office/officeart/2005/8/layout/hList1"/>
    <dgm:cxn modelId="{D4100D27-E621-4734-9D7F-00346B99872C}" srcId="{8D0E9CF1-6076-4AA2-A72F-8256C497D9A9}" destId="{5BC0EB0E-7EA3-4A22-8628-F3E07ED20AA2}" srcOrd="0" destOrd="0" parTransId="{756ECFD4-2076-4697-A112-652E7EC4D634}" sibTransId="{0E29CDD6-5187-4957-9901-523B60627DC7}"/>
    <dgm:cxn modelId="{E184702D-7933-4A08-B976-87BCD2F15BAA}" type="presOf" srcId="{FE781E28-E026-4309-8690-4A3F78D2E705}" destId="{4FF9B320-2A17-42E2-A51F-41EE145220C2}" srcOrd="0" destOrd="5" presId="urn:microsoft.com/office/officeart/2005/8/layout/hList1"/>
    <dgm:cxn modelId="{45479433-2D0A-4893-B7FF-716E7F5C002A}" srcId="{14EB832E-B17D-4F2E-A25D-C90E028EAFCF}" destId="{0D1FB82F-3650-40AD-BC92-7AE14DE9CA70}" srcOrd="2" destOrd="0" parTransId="{1640309A-B89F-4366-A04E-BC646800C773}" sibTransId="{23ED8C21-9D19-4AB5-A6C3-81C3598FF585}"/>
    <dgm:cxn modelId="{88929534-4788-46CE-A836-ADA51A968F6F}" type="presOf" srcId="{30A67B5B-3AE4-45A7-8A15-47602B36F77B}" destId="{DAA65002-0D36-4154-85ED-F49F3281A805}" srcOrd="0" destOrd="0" presId="urn:microsoft.com/office/officeart/2005/8/layout/hList1"/>
    <dgm:cxn modelId="{F54CC434-3127-4241-9B5A-41FE61CF8455}" srcId="{A450C294-846F-4FE0-B1FC-6D0A29EE0A7E}" destId="{D72108BF-AFEB-4A12-AEC9-B336BEE9140E}" srcOrd="2" destOrd="0" parTransId="{2F091F17-9137-4594-8ACB-923737990F20}" sibTransId="{FDA23692-A326-4A8B-85D7-E332E62BBDD7}"/>
    <dgm:cxn modelId="{AA16A669-DFBE-4349-82D3-A740AC6E369A}" type="presOf" srcId="{D72108BF-AFEB-4A12-AEC9-B336BEE9140E}" destId="{32C0035C-11E7-4669-9630-F2178AFAF4EF}" srcOrd="0" destOrd="2" presId="urn:microsoft.com/office/officeart/2005/8/layout/hList1"/>
    <dgm:cxn modelId="{2741A74A-4B72-450B-989A-4E71E93B9401}" srcId="{8D0E9CF1-6076-4AA2-A72F-8256C497D9A9}" destId="{6F7245BF-CD21-4645-A562-F583B8180295}" srcOrd="1" destOrd="0" parTransId="{55514CAB-C0A4-49F2-A55C-95B73457393A}" sibTransId="{0DE5B4DB-118C-4760-9238-41A87B239015}"/>
    <dgm:cxn modelId="{73544658-148A-4217-9758-1C883D4244EA}" type="presOf" srcId="{0D1FB82F-3650-40AD-BC92-7AE14DE9CA70}" destId="{28EF1462-3128-4E82-BE6D-B89C7D6C0620}" srcOrd="0" destOrd="0" presId="urn:microsoft.com/office/officeart/2005/8/layout/hList1"/>
    <dgm:cxn modelId="{38C7647A-6D87-40FD-BF87-2F565D3ADF28}" srcId="{0D1FB82F-3650-40AD-BC92-7AE14DE9CA70}" destId="{30A67B5B-3AE4-45A7-8A15-47602B36F77B}" srcOrd="0" destOrd="0" parTransId="{004F1A5D-1772-4EE1-A9EF-5552472290DD}" sibTransId="{78BB6F1D-F3E9-4C23-A7BA-226F53BDB89D}"/>
    <dgm:cxn modelId="{1F0A0C86-0FF3-490B-8994-D7E3762645FB}" type="presOf" srcId="{208B42FA-5812-4A4C-887F-A6FD3F04699B}" destId="{32C0035C-11E7-4669-9630-F2178AFAF4EF}" srcOrd="0" destOrd="1" presId="urn:microsoft.com/office/officeart/2005/8/layout/hList1"/>
    <dgm:cxn modelId="{87065689-EF6C-480A-B338-9B953849E52A}" srcId="{8D0E9CF1-6076-4AA2-A72F-8256C497D9A9}" destId="{035F294F-04D8-4F73-A3E0-B6949A167645}" srcOrd="4" destOrd="0" parTransId="{FFEBF53E-C523-4F8E-82F3-0E59987E82D4}" sibTransId="{38EAF93C-499A-4CA2-B4AA-CB82CC33BD8D}"/>
    <dgm:cxn modelId="{BEC0A38F-4BCA-477F-8D38-576A420DB408}" srcId="{8D0E9CF1-6076-4AA2-A72F-8256C497D9A9}" destId="{FE781E28-E026-4309-8690-4A3F78D2E705}" srcOrd="5" destOrd="0" parTransId="{27C7DF14-F495-44DE-AA10-B7A0B2033321}" sibTransId="{A06F55D7-F07B-4985-94FF-7E29E8B3122A}"/>
    <dgm:cxn modelId="{0365C5AA-04E6-41D9-AC0F-606DFD6E1675}" srcId="{0D1FB82F-3650-40AD-BC92-7AE14DE9CA70}" destId="{7F8C3C4C-5503-41B2-A64D-8F2E391B9BFF}" srcOrd="1" destOrd="0" parTransId="{EB0DE4DD-16BE-4705-A7F6-F12A40C7ADD2}" sibTransId="{49D4C369-3B35-4AD1-8B8A-D252D2F19E9D}"/>
    <dgm:cxn modelId="{685FD0B1-F581-4AC7-9CB3-CD8902F43C36}" srcId="{A450C294-846F-4FE0-B1FC-6D0A29EE0A7E}" destId="{208B42FA-5812-4A4C-887F-A6FD3F04699B}" srcOrd="1" destOrd="0" parTransId="{4A431536-3C63-437F-88CE-2DC34DC668DA}" sibTransId="{44E24AB4-7602-48D0-9D20-713B78AA4B21}"/>
    <dgm:cxn modelId="{BBD5AAB2-212D-4EB4-82CB-0AD5A304BEBB}" srcId="{8D0E9CF1-6076-4AA2-A72F-8256C497D9A9}" destId="{D7117BCE-D11C-485D-B65A-C89B8D3640D8}" srcOrd="2" destOrd="0" parTransId="{50968A83-CC4B-484C-B32D-FE1420062F95}" sibTransId="{81FD0131-C17B-40A1-B5EC-D4D40FB43620}"/>
    <dgm:cxn modelId="{948522B6-A748-42CC-B79B-3AEFD18A6147}" type="presOf" srcId="{E21CCAC5-8B5B-4B83-8989-2525DA9516BA}" destId="{32C0035C-11E7-4669-9630-F2178AFAF4EF}" srcOrd="0" destOrd="0" presId="urn:microsoft.com/office/officeart/2005/8/layout/hList1"/>
    <dgm:cxn modelId="{14DEADB6-8C5E-47BE-A084-E55B46B11F41}" type="presOf" srcId="{14EB832E-B17D-4F2E-A25D-C90E028EAFCF}" destId="{62986FD1-7534-47B4-BCC7-4EEB3B6FE3D0}" srcOrd="0" destOrd="0" presId="urn:microsoft.com/office/officeart/2005/8/layout/hList1"/>
    <dgm:cxn modelId="{655631B8-065D-47DB-9235-A91BB443A8D1}" type="presOf" srcId="{5BC0EB0E-7EA3-4A22-8628-F3E07ED20AA2}" destId="{4FF9B320-2A17-42E2-A51F-41EE145220C2}" srcOrd="0" destOrd="0" presId="urn:microsoft.com/office/officeart/2005/8/layout/hList1"/>
    <dgm:cxn modelId="{4CF395C2-737B-4CA8-B02F-455597427D77}" type="presOf" srcId="{762D2C51-C808-4DC1-9C5A-F368FA548370}" destId="{4FF9B320-2A17-42E2-A51F-41EE145220C2}" srcOrd="0" destOrd="6" presId="urn:microsoft.com/office/officeart/2005/8/layout/hList1"/>
    <dgm:cxn modelId="{8EA69EE8-F155-4D60-A933-C27732832473}" type="presOf" srcId="{8D0E9CF1-6076-4AA2-A72F-8256C497D9A9}" destId="{9FFF97FE-5E2B-4C8C-AED2-D0507BD9FE18}" srcOrd="0" destOrd="0" presId="urn:microsoft.com/office/officeart/2005/8/layout/hList1"/>
    <dgm:cxn modelId="{6F897BEF-905F-42E0-813A-06EA802C77E9}" srcId="{8D0E9CF1-6076-4AA2-A72F-8256C497D9A9}" destId="{B1F7A732-4367-4510-AD41-103CABC051AB}" srcOrd="3" destOrd="0" parTransId="{C73E9DF6-AEB8-4B29-AD3A-40FD997B58F0}" sibTransId="{61E4EB81-4C5B-4D6A-ACB1-157C3A8CB18F}"/>
    <dgm:cxn modelId="{B18DC9FB-F2F2-491B-AF71-0C805F681C49}" srcId="{14EB832E-B17D-4F2E-A25D-C90E028EAFCF}" destId="{8D0E9CF1-6076-4AA2-A72F-8256C497D9A9}" srcOrd="1" destOrd="0" parTransId="{2B194E0C-264D-4670-8DF0-92EC46C03202}" sibTransId="{46E82FB2-7727-4C32-9BE6-118AE097E913}"/>
    <dgm:cxn modelId="{EE2BFA00-8D32-4BB2-BBF6-9CD95F285077}" type="presParOf" srcId="{62986FD1-7534-47B4-BCC7-4EEB3B6FE3D0}" destId="{BF448928-D149-42BA-9263-E6B34189A11C}" srcOrd="0" destOrd="0" presId="urn:microsoft.com/office/officeart/2005/8/layout/hList1"/>
    <dgm:cxn modelId="{881934BA-1CBA-4A1B-8DDF-41C9B9EB905D}" type="presParOf" srcId="{BF448928-D149-42BA-9263-E6B34189A11C}" destId="{D2886645-A5FE-40BF-9B4D-6F27FA86026C}" srcOrd="0" destOrd="0" presId="urn:microsoft.com/office/officeart/2005/8/layout/hList1"/>
    <dgm:cxn modelId="{8BE1CCF0-3EC4-48EE-8127-4A700BA96270}" type="presParOf" srcId="{BF448928-D149-42BA-9263-E6B34189A11C}" destId="{32C0035C-11E7-4669-9630-F2178AFAF4EF}" srcOrd="1" destOrd="0" presId="urn:microsoft.com/office/officeart/2005/8/layout/hList1"/>
    <dgm:cxn modelId="{786A4CC7-BC72-449F-BBFD-7241E9F7AE94}" type="presParOf" srcId="{62986FD1-7534-47B4-BCC7-4EEB3B6FE3D0}" destId="{978BE637-B6D3-4501-8ED9-532CFF0CC8DF}" srcOrd="1" destOrd="0" presId="urn:microsoft.com/office/officeart/2005/8/layout/hList1"/>
    <dgm:cxn modelId="{F4C32974-0259-4865-A2C1-4BAFAC06A137}" type="presParOf" srcId="{62986FD1-7534-47B4-BCC7-4EEB3B6FE3D0}" destId="{CD826EE6-B567-45A5-9A7A-6A2EF245BBE1}" srcOrd="2" destOrd="0" presId="urn:microsoft.com/office/officeart/2005/8/layout/hList1"/>
    <dgm:cxn modelId="{FDFEF57B-85C8-46DD-AEAD-C0A0A60D411C}" type="presParOf" srcId="{CD826EE6-B567-45A5-9A7A-6A2EF245BBE1}" destId="{9FFF97FE-5E2B-4C8C-AED2-D0507BD9FE18}" srcOrd="0" destOrd="0" presId="urn:microsoft.com/office/officeart/2005/8/layout/hList1"/>
    <dgm:cxn modelId="{DE2F6882-CB7D-48A3-BB6C-3253A79D31CA}" type="presParOf" srcId="{CD826EE6-B567-45A5-9A7A-6A2EF245BBE1}" destId="{4FF9B320-2A17-42E2-A51F-41EE145220C2}" srcOrd="1" destOrd="0" presId="urn:microsoft.com/office/officeart/2005/8/layout/hList1"/>
    <dgm:cxn modelId="{A2E1736A-D88C-41D2-BC9E-438C0C4DBC3D}" type="presParOf" srcId="{62986FD1-7534-47B4-BCC7-4EEB3B6FE3D0}" destId="{0E1986E3-9618-40D6-8723-1D3FC49D39B0}" srcOrd="3" destOrd="0" presId="urn:microsoft.com/office/officeart/2005/8/layout/hList1"/>
    <dgm:cxn modelId="{70661C31-1D94-4856-9078-1DFC752A7CB9}" type="presParOf" srcId="{62986FD1-7534-47B4-BCC7-4EEB3B6FE3D0}" destId="{0A45AF06-37EC-4C26-ABA0-AF9132B66A1D}" srcOrd="4" destOrd="0" presId="urn:microsoft.com/office/officeart/2005/8/layout/hList1"/>
    <dgm:cxn modelId="{8E1F6C22-A298-4FE3-A2E9-826C96E1B264}" type="presParOf" srcId="{0A45AF06-37EC-4C26-ABA0-AF9132B66A1D}" destId="{28EF1462-3128-4E82-BE6D-B89C7D6C0620}" srcOrd="0" destOrd="0" presId="urn:microsoft.com/office/officeart/2005/8/layout/hList1"/>
    <dgm:cxn modelId="{36F27652-2AF5-4FF0-9D40-75567B09641D}" type="presParOf" srcId="{0A45AF06-37EC-4C26-ABA0-AF9132B66A1D}" destId="{DAA65002-0D36-4154-85ED-F49F3281A805}"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4EB832E-B17D-4F2E-A25D-C90E028EAFCF}" type="doc">
      <dgm:prSet loTypeId="urn:microsoft.com/office/officeart/2005/8/layout/hList1" loCatId="list" qsTypeId="urn:microsoft.com/office/officeart/2005/8/quickstyle/simple4" qsCatId="simple" csTypeId="urn:microsoft.com/office/officeart/2005/8/colors/colorful4" csCatId="colorful" phldr="1"/>
      <dgm:spPr/>
      <dgm:t>
        <a:bodyPr/>
        <a:lstStyle/>
        <a:p>
          <a:endParaRPr lang="en-GB"/>
        </a:p>
      </dgm:t>
    </dgm:pt>
    <dgm:pt modelId="{A450C294-846F-4FE0-B1FC-6D0A29EE0A7E}">
      <dgm:prSet phldrT="[Text]"/>
      <dgm:spPr/>
      <dgm:t>
        <a:bodyPr/>
        <a:lstStyle/>
        <a:p>
          <a:r>
            <a:rPr lang="en-GB" dirty="0"/>
            <a:t>Communication</a:t>
          </a:r>
        </a:p>
      </dgm:t>
    </dgm:pt>
    <dgm:pt modelId="{1F7B3E35-DDD9-46BD-B29A-EA8D9B78353E}" type="parTrans" cxnId="{69700B17-1B4B-4822-8536-E83D6D78A147}">
      <dgm:prSet/>
      <dgm:spPr/>
      <dgm:t>
        <a:bodyPr/>
        <a:lstStyle/>
        <a:p>
          <a:endParaRPr lang="en-GB"/>
        </a:p>
      </dgm:t>
    </dgm:pt>
    <dgm:pt modelId="{3F6EDF6E-B4A8-4B7F-B1CD-904AC6F85EC6}" type="sibTrans" cxnId="{69700B17-1B4B-4822-8536-E83D6D78A147}">
      <dgm:prSet/>
      <dgm:spPr/>
      <dgm:t>
        <a:bodyPr/>
        <a:lstStyle/>
        <a:p>
          <a:endParaRPr lang="en-GB"/>
        </a:p>
      </dgm:t>
    </dgm:pt>
    <dgm:pt modelId="{8D0E9CF1-6076-4AA2-A72F-8256C497D9A9}">
      <dgm:prSet phldrT="[Text]"/>
      <dgm:spPr/>
      <dgm:t>
        <a:bodyPr/>
        <a:lstStyle/>
        <a:p>
          <a:r>
            <a:rPr lang="en-GB" dirty="0"/>
            <a:t>Meetings</a:t>
          </a:r>
        </a:p>
      </dgm:t>
    </dgm:pt>
    <dgm:pt modelId="{2B194E0C-264D-4670-8DF0-92EC46C03202}" type="parTrans" cxnId="{B18DC9FB-F2F2-491B-AF71-0C805F681C49}">
      <dgm:prSet/>
      <dgm:spPr/>
      <dgm:t>
        <a:bodyPr/>
        <a:lstStyle/>
        <a:p>
          <a:endParaRPr lang="en-GB"/>
        </a:p>
      </dgm:t>
    </dgm:pt>
    <dgm:pt modelId="{46E82FB2-7727-4C32-9BE6-118AE097E913}" type="sibTrans" cxnId="{B18DC9FB-F2F2-491B-AF71-0C805F681C49}">
      <dgm:prSet/>
      <dgm:spPr/>
      <dgm:t>
        <a:bodyPr/>
        <a:lstStyle/>
        <a:p>
          <a:endParaRPr lang="en-GB"/>
        </a:p>
      </dgm:t>
    </dgm:pt>
    <dgm:pt modelId="{5BC0EB0E-7EA3-4A22-8628-F3E07ED20AA2}">
      <dgm:prSet phldrT="[Text]"/>
      <dgm:spPr/>
      <dgm:t>
        <a:bodyPr/>
        <a:lstStyle/>
        <a:p>
          <a:r>
            <a:rPr lang="en-US" dirty="0">
              <a:latin typeface="Tahoma" panose="020B0604030504040204" pitchFamily="34" charset="0"/>
              <a:ea typeface="Tahoma" panose="020B0604030504040204" pitchFamily="34" charset="0"/>
              <a:cs typeface="Tahoma" panose="020B0604030504040204" pitchFamily="34" charset="0"/>
            </a:rPr>
            <a:t>Give extra time before and after to review materials where possible</a:t>
          </a:r>
          <a:endParaRPr lang="en-GB" dirty="0"/>
        </a:p>
      </dgm:t>
    </dgm:pt>
    <dgm:pt modelId="{756ECFD4-2076-4697-A112-652E7EC4D634}" type="parTrans" cxnId="{D4100D27-E621-4734-9D7F-00346B99872C}">
      <dgm:prSet/>
      <dgm:spPr/>
      <dgm:t>
        <a:bodyPr/>
        <a:lstStyle/>
        <a:p>
          <a:endParaRPr lang="en-GB"/>
        </a:p>
      </dgm:t>
    </dgm:pt>
    <dgm:pt modelId="{0E29CDD6-5187-4957-9901-523B60627DC7}" type="sibTrans" cxnId="{D4100D27-E621-4734-9D7F-00346B99872C}">
      <dgm:prSet/>
      <dgm:spPr/>
      <dgm:t>
        <a:bodyPr/>
        <a:lstStyle/>
        <a:p>
          <a:endParaRPr lang="en-GB"/>
        </a:p>
      </dgm:t>
    </dgm:pt>
    <dgm:pt modelId="{0D1FB82F-3650-40AD-BC92-7AE14DE9CA70}">
      <dgm:prSet phldrT="[Text]"/>
      <dgm:spPr/>
      <dgm:t>
        <a:bodyPr/>
        <a:lstStyle/>
        <a:p>
          <a:r>
            <a:rPr lang="en-GB" dirty="0"/>
            <a:t>Awareness</a:t>
          </a:r>
        </a:p>
      </dgm:t>
    </dgm:pt>
    <dgm:pt modelId="{1640309A-B89F-4366-A04E-BC646800C773}" type="parTrans" cxnId="{45479433-2D0A-4893-B7FF-716E7F5C002A}">
      <dgm:prSet/>
      <dgm:spPr/>
      <dgm:t>
        <a:bodyPr/>
        <a:lstStyle/>
        <a:p>
          <a:endParaRPr lang="en-GB"/>
        </a:p>
      </dgm:t>
    </dgm:pt>
    <dgm:pt modelId="{23ED8C21-9D19-4AB5-A6C3-81C3598FF585}" type="sibTrans" cxnId="{45479433-2D0A-4893-B7FF-716E7F5C002A}">
      <dgm:prSet/>
      <dgm:spPr/>
      <dgm:t>
        <a:bodyPr/>
        <a:lstStyle/>
        <a:p>
          <a:endParaRPr lang="en-GB"/>
        </a:p>
      </dgm:t>
    </dgm:pt>
    <dgm:pt modelId="{30A67B5B-3AE4-45A7-8A15-47602B36F77B}">
      <dgm:prSet phldrT="[Text]"/>
      <dgm:spPr/>
      <dgm:t>
        <a:bodyPr/>
        <a:lstStyle/>
        <a:p>
          <a:r>
            <a:rPr lang="en-US" dirty="0">
              <a:latin typeface="Tahoma" panose="020B0604030504040204" pitchFamily="34" charset="0"/>
              <a:ea typeface="Tahoma" panose="020B0604030504040204" pitchFamily="34" charset="0"/>
              <a:cs typeface="Tahoma" panose="020B0604030504040204" pitchFamily="34" charset="0"/>
            </a:rPr>
            <a:t>Be really aware of noise, light, smell, temperature and </a:t>
          </a:r>
          <a:r>
            <a:rPr lang="en-US" dirty="0" err="1">
              <a:latin typeface="Tahoma" panose="020B0604030504040204" pitchFamily="34" charset="0"/>
              <a:ea typeface="Tahoma" panose="020B0604030504040204" pitchFamily="34" charset="0"/>
              <a:cs typeface="Tahoma" panose="020B0604030504040204" pitchFamily="34" charset="0"/>
            </a:rPr>
            <a:t>colour</a:t>
          </a:r>
          <a:r>
            <a:rPr lang="en-US" dirty="0">
              <a:latin typeface="Tahoma" panose="020B0604030504040204" pitchFamily="34" charset="0"/>
              <a:ea typeface="Tahoma" panose="020B0604030504040204" pitchFamily="34" charset="0"/>
              <a:cs typeface="Tahoma" panose="020B0604030504040204" pitchFamily="34" charset="0"/>
            </a:rPr>
            <a:t> – these things can overwhelm</a:t>
          </a:r>
          <a:endParaRPr lang="en-GB" dirty="0"/>
        </a:p>
      </dgm:t>
    </dgm:pt>
    <dgm:pt modelId="{004F1A5D-1772-4EE1-A9EF-5552472290DD}" type="parTrans" cxnId="{38C7647A-6D87-40FD-BF87-2F565D3ADF28}">
      <dgm:prSet/>
      <dgm:spPr/>
      <dgm:t>
        <a:bodyPr/>
        <a:lstStyle/>
        <a:p>
          <a:endParaRPr lang="en-GB"/>
        </a:p>
      </dgm:t>
    </dgm:pt>
    <dgm:pt modelId="{78BB6F1D-F3E9-4C23-A7BA-226F53BDB89D}" type="sibTrans" cxnId="{38C7647A-6D87-40FD-BF87-2F565D3ADF28}">
      <dgm:prSet/>
      <dgm:spPr/>
      <dgm:t>
        <a:bodyPr/>
        <a:lstStyle/>
        <a:p>
          <a:endParaRPr lang="en-GB"/>
        </a:p>
      </dgm:t>
    </dgm:pt>
    <dgm:pt modelId="{B4B9577C-57AC-45C3-AE42-9920FB8DAF0A}">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23515CC2-8EB9-481B-B4DD-52E4FD310E35}" type="parTrans" cxnId="{02B9CF14-900E-4B64-9BF6-E17FC8B0004D}">
      <dgm:prSet/>
      <dgm:spPr/>
      <dgm:t>
        <a:bodyPr/>
        <a:lstStyle/>
        <a:p>
          <a:endParaRPr lang="en-GB"/>
        </a:p>
      </dgm:t>
    </dgm:pt>
    <dgm:pt modelId="{03C9365E-7211-4B42-813D-8B0276352E6A}" type="sibTrans" cxnId="{02B9CF14-900E-4B64-9BF6-E17FC8B0004D}">
      <dgm:prSet/>
      <dgm:spPr/>
      <dgm:t>
        <a:bodyPr/>
        <a:lstStyle/>
        <a:p>
          <a:endParaRPr lang="en-GB"/>
        </a:p>
      </dgm:t>
    </dgm:pt>
    <dgm:pt modelId="{49851C2F-711D-4410-94D1-7CF09289E620}">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Be specific and precise with instructions</a:t>
          </a:r>
        </a:p>
      </dgm:t>
    </dgm:pt>
    <dgm:pt modelId="{2586DCA8-9211-4D95-B3CE-CDCBE6C7C7D0}" type="parTrans" cxnId="{A0FC90FD-06A7-48FF-BAD4-5047975CDD3F}">
      <dgm:prSet/>
      <dgm:spPr/>
      <dgm:t>
        <a:bodyPr/>
        <a:lstStyle/>
        <a:p>
          <a:endParaRPr lang="en-GB"/>
        </a:p>
      </dgm:t>
    </dgm:pt>
    <dgm:pt modelId="{1101976E-E68C-4F15-A64A-0BA67AD5C315}" type="sibTrans" cxnId="{A0FC90FD-06A7-48FF-BAD4-5047975CDD3F}">
      <dgm:prSet/>
      <dgm:spPr/>
      <dgm:t>
        <a:bodyPr/>
        <a:lstStyle/>
        <a:p>
          <a:endParaRPr lang="en-GB"/>
        </a:p>
      </dgm:t>
    </dgm:pt>
    <dgm:pt modelId="{6071D889-794D-4BB5-ADF0-2F57C0145069}">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23DEEBCF-5C76-4402-BD45-143876A84808}" type="parTrans" cxnId="{D98F8E95-C465-4464-8AEC-8D8E682CCA24}">
      <dgm:prSet/>
      <dgm:spPr/>
      <dgm:t>
        <a:bodyPr/>
        <a:lstStyle/>
        <a:p>
          <a:endParaRPr lang="en-GB"/>
        </a:p>
      </dgm:t>
    </dgm:pt>
    <dgm:pt modelId="{9E6CAC1E-2BB3-4978-8893-92C458412017}" type="sibTrans" cxnId="{D98F8E95-C465-4464-8AEC-8D8E682CCA24}">
      <dgm:prSet/>
      <dgm:spPr/>
      <dgm:t>
        <a:bodyPr/>
        <a:lstStyle/>
        <a:p>
          <a:endParaRPr lang="en-GB"/>
        </a:p>
      </dgm:t>
    </dgm:pt>
    <dgm:pt modelId="{F674FD65-6CE8-4EBD-A6B8-C7AAA9BD401C}">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Use feedback which separates what was seen and heard from the interpretation of this</a:t>
          </a:r>
        </a:p>
      </dgm:t>
    </dgm:pt>
    <dgm:pt modelId="{159123FB-9717-4F32-B89E-C485341CEC7A}" type="parTrans" cxnId="{C14E8413-0398-46AF-BCDA-37526A2474EA}">
      <dgm:prSet/>
      <dgm:spPr/>
      <dgm:t>
        <a:bodyPr/>
        <a:lstStyle/>
        <a:p>
          <a:endParaRPr lang="en-GB"/>
        </a:p>
      </dgm:t>
    </dgm:pt>
    <dgm:pt modelId="{9E8F7688-402A-43B0-9F89-64E0D245DA3A}" type="sibTrans" cxnId="{C14E8413-0398-46AF-BCDA-37526A2474EA}">
      <dgm:prSet/>
      <dgm:spPr/>
      <dgm:t>
        <a:bodyPr/>
        <a:lstStyle/>
        <a:p>
          <a:endParaRPr lang="en-GB"/>
        </a:p>
      </dgm:t>
    </dgm:pt>
    <dgm:pt modelId="{14D1DC37-2985-4D3C-8F39-8FFD4D559394}">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42ADEAF5-22F8-4A3C-A6D7-469D7FE960C3}" type="parTrans" cxnId="{1A58565C-58FA-4905-B37C-6078EB43A59C}">
      <dgm:prSet/>
      <dgm:spPr/>
      <dgm:t>
        <a:bodyPr/>
        <a:lstStyle/>
        <a:p>
          <a:endParaRPr lang="en-GB"/>
        </a:p>
      </dgm:t>
    </dgm:pt>
    <dgm:pt modelId="{7E6770A2-8794-4E69-98BF-971A3EB105C1}" type="sibTrans" cxnId="{1A58565C-58FA-4905-B37C-6078EB43A59C}">
      <dgm:prSet/>
      <dgm:spPr/>
      <dgm:t>
        <a:bodyPr/>
        <a:lstStyle/>
        <a:p>
          <a:endParaRPr lang="en-GB"/>
        </a:p>
      </dgm:t>
    </dgm:pt>
    <dgm:pt modelId="{09AA6DD6-A120-46A5-A048-79C1AA8B9709}">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Give advance notice or identify when giving an instruction that might not be expected</a:t>
          </a:r>
        </a:p>
      </dgm:t>
    </dgm:pt>
    <dgm:pt modelId="{FEB390F1-BC42-4E3F-9C4A-3924B762A2D7}" type="parTrans" cxnId="{966186C3-5FC7-488F-8CDE-4A46DD936371}">
      <dgm:prSet/>
      <dgm:spPr/>
      <dgm:t>
        <a:bodyPr/>
        <a:lstStyle/>
        <a:p>
          <a:endParaRPr lang="en-GB"/>
        </a:p>
      </dgm:t>
    </dgm:pt>
    <dgm:pt modelId="{801D64C6-7455-4B66-AC25-EAB12D159427}" type="sibTrans" cxnId="{966186C3-5FC7-488F-8CDE-4A46DD936371}">
      <dgm:prSet/>
      <dgm:spPr/>
      <dgm:t>
        <a:bodyPr/>
        <a:lstStyle/>
        <a:p>
          <a:endParaRPr lang="en-GB"/>
        </a:p>
      </dgm:t>
    </dgm:pt>
    <dgm:pt modelId="{7AE094C1-EBCD-4808-A2FF-561724350D8F}">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B25A1987-98FD-4F07-8F81-9B81D5A4F4AE}" type="parTrans" cxnId="{49AE9A45-3932-4B2B-AEB7-41CA704103FD}">
      <dgm:prSet/>
      <dgm:spPr/>
      <dgm:t>
        <a:bodyPr/>
        <a:lstStyle/>
        <a:p>
          <a:endParaRPr lang="en-GB"/>
        </a:p>
      </dgm:t>
    </dgm:pt>
    <dgm:pt modelId="{4844156B-E304-4FDA-9C36-605660B56F32}" type="sibTrans" cxnId="{49AE9A45-3932-4B2B-AEB7-41CA704103FD}">
      <dgm:prSet/>
      <dgm:spPr/>
      <dgm:t>
        <a:bodyPr/>
        <a:lstStyle/>
        <a:p>
          <a:endParaRPr lang="en-GB"/>
        </a:p>
      </dgm:t>
    </dgm:pt>
    <dgm:pt modelId="{6C8B2979-3CEE-44E4-A7BB-635E4737B474}">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Give alternative to group meetings – update via 1:1</a:t>
          </a:r>
        </a:p>
      </dgm:t>
    </dgm:pt>
    <dgm:pt modelId="{B3F2D07E-2659-42D6-9066-D560ADE1ACFF}" type="parTrans" cxnId="{D50A3DC4-E81F-4423-A8B8-0B88116DAFED}">
      <dgm:prSet/>
      <dgm:spPr/>
      <dgm:t>
        <a:bodyPr/>
        <a:lstStyle/>
        <a:p>
          <a:endParaRPr lang="en-GB"/>
        </a:p>
      </dgm:t>
    </dgm:pt>
    <dgm:pt modelId="{0600138C-CBED-4F88-8AD8-87440C261857}" type="sibTrans" cxnId="{D50A3DC4-E81F-4423-A8B8-0B88116DAFED}">
      <dgm:prSet/>
      <dgm:spPr/>
      <dgm:t>
        <a:bodyPr/>
        <a:lstStyle/>
        <a:p>
          <a:endParaRPr lang="en-GB"/>
        </a:p>
      </dgm:t>
    </dgm:pt>
    <dgm:pt modelId="{6D9B8A35-03E6-4ADA-BBF6-C419F315633B}">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0CD0F586-E928-4B81-955A-111D7CB686A2}" type="parTrans" cxnId="{E71C1A8C-B15C-4BC8-A1FF-6DCDB44BBF78}">
      <dgm:prSet/>
      <dgm:spPr/>
      <dgm:t>
        <a:bodyPr/>
        <a:lstStyle/>
        <a:p>
          <a:endParaRPr lang="en-GB"/>
        </a:p>
      </dgm:t>
    </dgm:pt>
    <dgm:pt modelId="{27AFE281-E46D-40CE-96DF-36D53B6C3C9A}" type="sibTrans" cxnId="{E71C1A8C-B15C-4BC8-A1FF-6DCDB44BBF78}">
      <dgm:prSet/>
      <dgm:spPr/>
      <dgm:t>
        <a:bodyPr/>
        <a:lstStyle/>
        <a:p>
          <a:endParaRPr lang="en-GB"/>
        </a:p>
      </dgm:t>
    </dgm:pt>
    <dgm:pt modelId="{7A33EE3A-BB43-41F7-8FB9-188FCD5A4DDB}">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Follow up requests in meetings with written emails or notes</a:t>
          </a:r>
        </a:p>
      </dgm:t>
    </dgm:pt>
    <dgm:pt modelId="{1C6206CC-A273-4C8C-B899-793B5BB25477}" type="parTrans" cxnId="{D4E27681-1DD7-4088-947F-1181CA2357A4}">
      <dgm:prSet/>
      <dgm:spPr/>
      <dgm:t>
        <a:bodyPr/>
        <a:lstStyle/>
        <a:p>
          <a:endParaRPr lang="en-GB"/>
        </a:p>
      </dgm:t>
    </dgm:pt>
    <dgm:pt modelId="{E0529F4B-6B13-4353-AD4F-B359D1B64278}" type="sibTrans" cxnId="{D4E27681-1DD7-4088-947F-1181CA2357A4}">
      <dgm:prSet/>
      <dgm:spPr/>
      <dgm:t>
        <a:bodyPr/>
        <a:lstStyle/>
        <a:p>
          <a:endParaRPr lang="en-GB"/>
        </a:p>
      </dgm:t>
    </dgm:pt>
    <dgm:pt modelId="{980E1790-18BF-414C-A554-83A7F843FC16}">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6F98AFD2-7FF6-41F3-9343-59BFC9A9333C}" type="parTrans" cxnId="{3F805433-BC32-4396-B194-5EDF08F6043F}">
      <dgm:prSet/>
      <dgm:spPr/>
      <dgm:t>
        <a:bodyPr/>
        <a:lstStyle/>
        <a:p>
          <a:endParaRPr lang="en-GB"/>
        </a:p>
      </dgm:t>
    </dgm:pt>
    <dgm:pt modelId="{C791972A-5F55-49A2-A8C3-54C6EE3BC7AE}" type="sibTrans" cxnId="{3F805433-BC32-4396-B194-5EDF08F6043F}">
      <dgm:prSet/>
      <dgm:spPr/>
      <dgm:t>
        <a:bodyPr/>
        <a:lstStyle/>
        <a:p>
          <a:endParaRPr lang="en-GB"/>
        </a:p>
      </dgm:t>
    </dgm:pt>
    <dgm:pt modelId="{EE5C5B3A-103A-4E99-BC21-9ADBCE4B43F0}">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Give agenda to every meeting, identify and acknowledge when deviating from it</a:t>
          </a:r>
        </a:p>
      </dgm:t>
    </dgm:pt>
    <dgm:pt modelId="{9C73EA46-78D8-4190-9027-C9E13E3146C6}" type="parTrans" cxnId="{007980CA-7B31-432F-96A3-231EE333BA2C}">
      <dgm:prSet/>
      <dgm:spPr/>
      <dgm:t>
        <a:bodyPr/>
        <a:lstStyle/>
        <a:p>
          <a:endParaRPr lang="en-GB"/>
        </a:p>
      </dgm:t>
    </dgm:pt>
    <dgm:pt modelId="{BD3BD2DF-24F8-4432-8302-5A5706EFFD0E}" type="sibTrans" cxnId="{007980CA-7B31-432F-96A3-231EE333BA2C}">
      <dgm:prSet/>
      <dgm:spPr/>
      <dgm:t>
        <a:bodyPr/>
        <a:lstStyle/>
        <a:p>
          <a:endParaRPr lang="en-GB"/>
        </a:p>
      </dgm:t>
    </dgm:pt>
    <dgm:pt modelId="{A2D2FAB3-2BFF-40F4-935D-B68EA9761781}">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4B130CB2-B215-4A1D-898A-FD2159C96A5D}" type="parTrans" cxnId="{0A901AD8-271D-4862-9D2C-989230FE2751}">
      <dgm:prSet/>
      <dgm:spPr/>
      <dgm:t>
        <a:bodyPr/>
        <a:lstStyle/>
        <a:p>
          <a:endParaRPr lang="en-GB"/>
        </a:p>
      </dgm:t>
    </dgm:pt>
    <dgm:pt modelId="{9654A958-D732-4DBE-A341-F08DDE5DE1D9}" type="sibTrans" cxnId="{0A901AD8-271D-4862-9D2C-989230FE2751}">
      <dgm:prSet/>
      <dgm:spPr/>
      <dgm:t>
        <a:bodyPr/>
        <a:lstStyle/>
        <a:p>
          <a:endParaRPr lang="en-GB"/>
        </a:p>
      </dgm:t>
    </dgm:pt>
    <dgm:pt modelId="{1B5E809D-7744-4688-9872-8D3371E76E06}">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94A05A91-8ED2-49AB-9EA9-91CF57AC1708}" type="parTrans" cxnId="{B99664F3-4DAC-43EA-B65B-41B9BE9CCDAA}">
      <dgm:prSet/>
      <dgm:spPr/>
      <dgm:t>
        <a:bodyPr/>
        <a:lstStyle/>
        <a:p>
          <a:endParaRPr lang="en-GB"/>
        </a:p>
      </dgm:t>
    </dgm:pt>
    <dgm:pt modelId="{01D85A2E-8FCB-4587-9AB4-36F1B3ABC52A}" type="sibTrans" cxnId="{B99664F3-4DAC-43EA-B65B-41B9BE9CCDAA}">
      <dgm:prSet/>
      <dgm:spPr/>
      <dgm:t>
        <a:bodyPr/>
        <a:lstStyle/>
        <a:p>
          <a:endParaRPr lang="en-GB"/>
        </a:p>
      </dgm:t>
    </dgm:pt>
    <dgm:pt modelId="{B7796913-FBFB-4C5B-B677-78A89F7BFABE}">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Allow the individual to have break out space and don’t interrupt when this is being use unless invited and pre-agreed</a:t>
          </a:r>
        </a:p>
      </dgm:t>
    </dgm:pt>
    <dgm:pt modelId="{20D296C9-61B0-4688-9009-6EA9D1A379C6}" type="parTrans" cxnId="{145ED0A2-6104-4E62-9EDB-80C1E9F96EA5}">
      <dgm:prSet/>
      <dgm:spPr/>
      <dgm:t>
        <a:bodyPr/>
        <a:lstStyle/>
        <a:p>
          <a:endParaRPr lang="en-GB"/>
        </a:p>
      </dgm:t>
    </dgm:pt>
    <dgm:pt modelId="{FB556507-E62E-4272-8464-E92339F4272F}" type="sibTrans" cxnId="{145ED0A2-6104-4E62-9EDB-80C1E9F96EA5}">
      <dgm:prSet/>
      <dgm:spPr/>
      <dgm:t>
        <a:bodyPr/>
        <a:lstStyle/>
        <a:p>
          <a:endParaRPr lang="en-GB"/>
        </a:p>
      </dgm:t>
    </dgm:pt>
    <dgm:pt modelId="{9BBF932F-5BF2-4806-AA00-973767D17725}">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B298B420-CBF5-45DA-97CA-F5BE987B6BF3}" type="parTrans" cxnId="{5EACAE86-0358-4CAE-83E7-583A44638B87}">
      <dgm:prSet/>
      <dgm:spPr/>
      <dgm:t>
        <a:bodyPr/>
        <a:lstStyle/>
        <a:p>
          <a:endParaRPr lang="en-GB"/>
        </a:p>
      </dgm:t>
    </dgm:pt>
    <dgm:pt modelId="{74330C71-97AB-4C1C-9E51-909E27B18B08}" type="sibTrans" cxnId="{5EACAE86-0358-4CAE-83E7-583A44638B87}">
      <dgm:prSet/>
      <dgm:spPr/>
      <dgm:t>
        <a:bodyPr/>
        <a:lstStyle/>
        <a:p>
          <a:endParaRPr lang="en-GB"/>
        </a:p>
      </dgm:t>
    </dgm:pt>
    <dgm:pt modelId="{6C30FEA6-A9AE-4135-A49A-A70F3555E50C}">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Listen to the individual, ask them what they would like to have happen </a:t>
          </a:r>
          <a:endParaRPr lang="en-GB" dirty="0"/>
        </a:p>
      </dgm:t>
    </dgm:pt>
    <dgm:pt modelId="{013EE076-2B0D-4E18-AB10-CDE971E7B62D}" type="parTrans" cxnId="{48DB1D84-96AA-4FDC-A17F-38C56B6463DD}">
      <dgm:prSet/>
      <dgm:spPr/>
      <dgm:t>
        <a:bodyPr/>
        <a:lstStyle/>
        <a:p>
          <a:endParaRPr lang="en-GB"/>
        </a:p>
      </dgm:t>
    </dgm:pt>
    <dgm:pt modelId="{769F0E88-BC2F-4315-B48A-4D5D44F4F0B3}" type="sibTrans" cxnId="{48DB1D84-96AA-4FDC-A17F-38C56B6463DD}">
      <dgm:prSet/>
      <dgm:spPr/>
      <dgm:t>
        <a:bodyPr/>
        <a:lstStyle/>
        <a:p>
          <a:endParaRPr lang="en-GB"/>
        </a:p>
      </dgm:t>
    </dgm:pt>
    <dgm:pt modelId="{3505FE6E-1D9D-4423-A83B-D3623D2F3798}">
      <dgm:prSet phldrT="[Text]"/>
      <dgm:spPr/>
      <dgm:t>
        <a:bodyPr/>
        <a:lstStyle/>
        <a:p>
          <a:r>
            <a:rPr lang="en-US" dirty="0">
              <a:latin typeface="Tahoma" panose="020B0604030504040204" pitchFamily="34" charset="0"/>
              <a:ea typeface="Tahoma" panose="020B0604030504040204" pitchFamily="34" charset="0"/>
              <a:cs typeface="Tahoma" panose="020B0604030504040204" pitchFamily="34" charset="0"/>
            </a:rPr>
            <a:t>Explain hidden rules, don’t be embarrassed to check understanding of things you might feel are obvious</a:t>
          </a:r>
          <a:endParaRPr lang="en-GB" dirty="0"/>
        </a:p>
      </dgm:t>
    </dgm:pt>
    <dgm:pt modelId="{0703D855-291F-4944-A723-16D3B3F379F4}" type="parTrans" cxnId="{F07714F8-5B53-454C-8EEC-CAC0CB326C55}">
      <dgm:prSet/>
      <dgm:spPr/>
    </dgm:pt>
    <dgm:pt modelId="{E64FE4E3-FCC1-41D1-8C44-C44204673225}" type="sibTrans" cxnId="{F07714F8-5B53-454C-8EEC-CAC0CB326C55}">
      <dgm:prSet/>
      <dgm:spPr/>
    </dgm:pt>
    <dgm:pt modelId="{FACBBEA1-3D32-4A15-9FD6-57DD3D7EC3CF}">
      <dgm:prSet/>
      <dgm:spPr/>
      <dgm:t>
        <a:bodyPr/>
        <a:lstStyle/>
        <a:p>
          <a:endParaRPr lang="en-US" dirty="0">
            <a:latin typeface="Tahoma" panose="020B0604030504040204" pitchFamily="34" charset="0"/>
            <a:ea typeface="Tahoma" panose="020B0604030504040204" pitchFamily="34" charset="0"/>
            <a:cs typeface="Tahoma" panose="020B0604030504040204" pitchFamily="34" charset="0"/>
          </a:endParaRPr>
        </a:p>
      </dgm:t>
    </dgm:pt>
    <dgm:pt modelId="{7E7171FF-8D8C-43E9-BE79-1C55DB45E61B}" type="parTrans" cxnId="{CF47509A-8863-4E5B-BC2E-627B93909874}">
      <dgm:prSet/>
      <dgm:spPr/>
    </dgm:pt>
    <dgm:pt modelId="{A7C8BA79-1EF5-4A8A-B145-8530A11C396A}" type="sibTrans" cxnId="{CF47509A-8863-4E5B-BC2E-627B93909874}">
      <dgm:prSet/>
      <dgm:spPr/>
    </dgm:pt>
    <dgm:pt modelId="{BAC58E52-BA7B-478F-AA59-B441F2EDBCE1}">
      <dgm:prSet/>
      <dgm:spPr/>
      <dgm:t>
        <a:bodyPr/>
        <a:lstStyle/>
        <a:p>
          <a:r>
            <a:rPr lang="en-US" dirty="0">
              <a:latin typeface="Tahoma" panose="020B0604030504040204" pitchFamily="34" charset="0"/>
              <a:ea typeface="Tahoma" panose="020B0604030504040204" pitchFamily="34" charset="0"/>
              <a:cs typeface="Tahoma" panose="020B0604030504040204" pitchFamily="34" charset="0"/>
            </a:rPr>
            <a:t>Provide a buddy of mentor if possible</a:t>
          </a:r>
        </a:p>
      </dgm:t>
    </dgm:pt>
    <dgm:pt modelId="{5AF1CB01-55CC-40FA-9CED-FBB4AEE68DD8}" type="parTrans" cxnId="{47D7D186-592B-4CE7-970C-B912B8267DA9}">
      <dgm:prSet/>
      <dgm:spPr/>
    </dgm:pt>
    <dgm:pt modelId="{539B019A-3039-4C9B-8D06-8CAA92EE76D4}" type="sibTrans" cxnId="{47D7D186-592B-4CE7-970C-B912B8267DA9}">
      <dgm:prSet/>
      <dgm:spPr/>
    </dgm:pt>
    <dgm:pt modelId="{62986FD1-7534-47B4-BCC7-4EEB3B6FE3D0}" type="pres">
      <dgm:prSet presAssocID="{14EB832E-B17D-4F2E-A25D-C90E028EAFCF}" presName="Name0" presStyleCnt="0">
        <dgm:presLayoutVars>
          <dgm:dir/>
          <dgm:animLvl val="lvl"/>
          <dgm:resizeHandles val="exact"/>
        </dgm:presLayoutVars>
      </dgm:prSet>
      <dgm:spPr/>
    </dgm:pt>
    <dgm:pt modelId="{BF448928-D149-42BA-9263-E6B34189A11C}" type="pres">
      <dgm:prSet presAssocID="{A450C294-846F-4FE0-B1FC-6D0A29EE0A7E}" presName="composite" presStyleCnt="0"/>
      <dgm:spPr/>
    </dgm:pt>
    <dgm:pt modelId="{D2886645-A5FE-40BF-9B4D-6F27FA86026C}" type="pres">
      <dgm:prSet presAssocID="{A450C294-846F-4FE0-B1FC-6D0A29EE0A7E}" presName="parTx" presStyleLbl="alignNode1" presStyleIdx="0" presStyleCnt="3">
        <dgm:presLayoutVars>
          <dgm:chMax val="0"/>
          <dgm:chPref val="0"/>
          <dgm:bulletEnabled val="1"/>
        </dgm:presLayoutVars>
      </dgm:prSet>
      <dgm:spPr/>
    </dgm:pt>
    <dgm:pt modelId="{32C0035C-11E7-4669-9630-F2178AFAF4EF}" type="pres">
      <dgm:prSet presAssocID="{A450C294-846F-4FE0-B1FC-6D0A29EE0A7E}" presName="desTx" presStyleLbl="alignAccFollowNode1" presStyleIdx="0" presStyleCnt="3">
        <dgm:presLayoutVars>
          <dgm:bulletEnabled val="1"/>
        </dgm:presLayoutVars>
      </dgm:prSet>
      <dgm:spPr/>
    </dgm:pt>
    <dgm:pt modelId="{978BE637-B6D3-4501-8ED9-532CFF0CC8DF}" type="pres">
      <dgm:prSet presAssocID="{3F6EDF6E-B4A8-4B7F-B1CD-904AC6F85EC6}" presName="space" presStyleCnt="0"/>
      <dgm:spPr/>
    </dgm:pt>
    <dgm:pt modelId="{CD826EE6-B567-45A5-9A7A-6A2EF245BBE1}" type="pres">
      <dgm:prSet presAssocID="{8D0E9CF1-6076-4AA2-A72F-8256C497D9A9}" presName="composite" presStyleCnt="0"/>
      <dgm:spPr/>
    </dgm:pt>
    <dgm:pt modelId="{9FFF97FE-5E2B-4C8C-AED2-D0507BD9FE18}" type="pres">
      <dgm:prSet presAssocID="{8D0E9CF1-6076-4AA2-A72F-8256C497D9A9}" presName="parTx" presStyleLbl="alignNode1" presStyleIdx="1" presStyleCnt="3">
        <dgm:presLayoutVars>
          <dgm:chMax val="0"/>
          <dgm:chPref val="0"/>
          <dgm:bulletEnabled val="1"/>
        </dgm:presLayoutVars>
      </dgm:prSet>
      <dgm:spPr/>
    </dgm:pt>
    <dgm:pt modelId="{4FF9B320-2A17-42E2-A51F-41EE145220C2}" type="pres">
      <dgm:prSet presAssocID="{8D0E9CF1-6076-4AA2-A72F-8256C497D9A9}" presName="desTx" presStyleLbl="alignAccFollowNode1" presStyleIdx="1" presStyleCnt="3">
        <dgm:presLayoutVars>
          <dgm:bulletEnabled val="1"/>
        </dgm:presLayoutVars>
      </dgm:prSet>
      <dgm:spPr/>
    </dgm:pt>
    <dgm:pt modelId="{0E1986E3-9618-40D6-8723-1D3FC49D39B0}" type="pres">
      <dgm:prSet presAssocID="{46E82FB2-7727-4C32-9BE6-118AE097E913}" presName="space" presStyleCnt="0"/>
      <dgm:spPr/>
    </dgm:pt>
    <dgm:pt modelId="{0A45AF06-37EC-4C26-ABA0-AF9132B66A1D}" type="pres">
      <dgm:prSet presAssocID="{0D1FB82F-3650-40AD-BC92-7AE14DE9CA70}" presName="composite" presStyleCnt="0"/>
      <dgm:spPr/>
    </dgm:pt>
    <dgm:pt modelId="{28EF1462-3128-4E82-BE6D-B89C7D6C0620}" type="pres">
      <dgm:prSet presAssocID="{0D1FB82F-3650-40AD-BC92-7AE14DE9CA70}" presName="parTx" presStyleLbl="alignNode1" presStyleIdx="2" presStyleCnt="3">
        <dgm:presLayoutVars>
          <dgm:chMax val="0"/>
          <dgm:chPref val="0"/>
          <dgm:bulletEnabled val="1"/>
        </dgm:presLayoutVars>
      </dgm:prSet>
      <dgm:spPr/>
    </dgm:pt>
    <dgm:pt modelId="{DAA65002-0D36-4154-85ED-F49F3281A805}" type="pres">
      <dgm:prSet presAssocID="{0D1FB82F-3650-40AD-BC92-7AE14DE9CA70}" presName="desTx" presStyleLbl="alignAccFollowNode1" presStyleIdx="2" presStyleCnt="3">
        <dgm:presLayoutVars>
          <dgm:bulletEnabled val="1"/>
        </dgm:presLayoutVars>
      </dgm:prSet>
      <dgm:spPr/>
    </dgm:pt>
  </dgm:ptLst>
  <dgm:cxnLst>
    <dgm:cxn modelId="{F9FF8800-566E-47A1-8007-2DC89FD088F8}" type="presOf" srcId="{6C30FEA6-A9AE-4135-A49A-A70F3555E50C}" destId="{DAA65002-0D36-4154-85ED-F49F3281A805}" srcOrd="0" destOrd="6" presId="urn:microsoft.com/office/officeart/2005/8/layout/hList1"/>
    <dgm:cxn modelId="{68FC0C03-8EA9-49F7-B6A4-7E62D971EF84}" type="presOf" srcId="{A450C294-846F-4FE0-B1FC-6D0A29EE0A7E}" destId="{D2886645-A5FE-40BF-9B4D-6F27FA86026C}" srcOrd="0" destOrd="0" presId="urn:microsoft.com/office/officeart/2005/8/layout/hList1"/>
    <dgm:cxn modelId="{17E59308-73E5-4A56-BCC0-4B2A3A99723A}" type="presOf" srcId="{BAC58E52-BA7B-478F-AA59-B441F2EDBCE1}" destId="{DAA65002-0D36-4154-85ED-F49F3281A805}" srcOrd="0" destOrd="4" presId="urn:microsoft.com/office/officeart/2005/8/layout/hList1"/>
    <dgm:cxn modelId="{C14E8413-0398-46AF-BCDA-37526A2474EA}" srcId="{B4B9577C-57AC-45C3-AE42-9920FB8DAF0A}" destId="{F674FD65-6CE8-4EBD-A6B8-C7AAA9BD401C}" srcOrd="2" destOrd="0" parTransId="{159123FB-9717-4F32-B89E-C485341CEC7A}" sibTransId="{9E8F7688-402A-43B0-9F89-64E0D245DA3A}"/>
    <dgm:cxn modelId="{02B9CF14-900E-4B64-9BF6-E17FC8B0004D}" srcId="{A450C294-846F-4FE0-B1FC-6D0A29EE0A7E}" destId="{B4B9577C-57AC-45C3-AE42-9920FB8DAF0A}" srcOrd="1" destOrd="0" parTransId="{23515CC2-8EB9-481B-B4DD-52E4FD310E35}" sibTransId="{03C9365E-7211-4B42-813D-8B0276352E6A}"/>
    <dgm:cxn modelId="{69700B17-1B4B-4822-8536-E83D6D78A147}" srcId="{14EB832E-B17D-4F2E-A25D-C90E028EAFCF}" destId="{A450C294-846F-4FE0-B1FC-6D0A29EE0A7E}" srcOrd="0" destOrd="0" parTransId="{1F7B3E35-DDD9-46BD-B29A-EA8D9B78353E}" sibTransId="{3F6EDF6E-B4A8-4B7F-B1CD-904AC6F85EC6}"/>
    <dgm:cxn modelId="{7E1EC023-9F18-40E1-B4B1-CA83A9C03CDB}" type="presOf" srcId="{F674FD65-6CE8-4EBD-A6B8-C7AAA9BD401C}" destId="{32C0035C-11E7-4669-9630-F2178AFAF4EF}" srcOrd="0" destOrd="4" presId="urn:microsoft.com/office/officeart/2005/8/layout/hList1"/>
    <dgm:cxn modelId="{D4100D27-E621-4734-9D7F-00346B99872C}" srcId="{8D0E9CF1-6076-4AA2-A72F-8256C497D9A9}" destId="{5BC0EB0E-7EA3-4A22-8628-F3E07ED20AA2}" srcOrd="0" destOrd="0" parTransId="{756ECFD4-2076-4697-A112-652E7EC4D634}" sibTransId="{0E29CDD6-5187-4957-9901-523B60627DC7}"/>
    <dgm:cxn modelId="{5A9AD12B-B422-4846-8E52-7A72C882BBC9}" type="presOf" srcId="{6071D889-794D-4BB5-ADF0-2F57C0145069}" destId="{32C0035C-11E7-4669-9630-F2178AFAF4EF}" srcOrd="0" destOrd="3" presId="urn:microsoft.com/office/officeart/2005/8/layout/hList1"/>
    <dgm:cxn modelId="{A50AC031-4568-4D98-9234-CAED1F2A8745}" type="presOf" srcId="{980E1790-18BF-414C-A554-83A7F843FC16}" destId="{4FF9B320-2A17-42E2-A51F-41EE145220C2}" srcOrd="0" destOrd="5" presId="urn:microsoft.com/office/officeart/2005/8/layout/hList1"/>
    <dgm:cxn modelId="{3F805433-BC32-4396-B194-5EDF08F6043F}" srcId="{8D0E9CF1-6076-4AA2-A72F-8256C497D9A9}" destId="{980E1790-18BF-414C-A554-83A7F843FC16}" srcOrd="5" destOrd="0" parTransId="{6F98AFD2-7FF6-41F3-9343-59BFC9A9333C}" sibTransId="{C791972A-5F55-49A2-A8C3-54C6EE3BC7AE}"/>
    <dgm:cxn modelId="{45479433-2D0A-4893-B7FF-716E7F5C002A}" srcId="{14EB832E-B17D-4F2E-A25D-C90E028EAFCF}" destId="{0D1FB82F-3650-40AD-BC92-7AE14DE9CA70}" srcOrd="2" destOrd="0" parTransId="{1640309A-B89F-4366-A04E-BC646800C773}" sibTransId="{23ED8C21-9D19-4AB5-A6C3-81C3598FF585}"/>
    <dgm:cxn modelId="{505B423B-4B1D-4098-89A6-8F2857262272}" type="presOf" srcId="{7A33EE3A-BB43-41F7-8FB9-188FCD5A4DDB}" destId="{4FF9B320-2A17-42E2-A51F-41EE145220C2}" srcOrd="0" destOrd="4" presId="urn:microsoft.com/office/officeart/2005/8/layout/hList1"/>
    <dgm:cxn modelId="{1A58565C-58FA-4905-B37C-6078EB43A59C}" srcId="{B4B9577C-57AC-45C3-AE42-9920FB8DAF0A}" destId="{14D1DC37-2985-4D3C-8F39-8FFD4D559394}" srcOrd="3" destOrd="0" parTransId="{42ADEAF5-22F8-4A3C-A6D7-469D7FE960C3}" sibTransId="{7E6770A2-8794-4E69-98BF-971A3EB105C1}"/>
    <dgm:cxn modelId="{49AE9A45-3932-4B2B-AEB7-41CA704103FD}" srcId="{8D0E9CF1-6076-4AA2-A72F-8256C497D9A9}" destId="{7AE094C1-EBCD-4808-A2FF-561724350D8F}" srcOrd="1" destOrd="0" parTransId="{B25A1987-98FD-4F07-8F81-9B81D5A4F4AE}" sibTransId="{4844156B-E304-4FDA-9C36-605660B56F32}"/>
    <dgm:cxn modelId="{0D727146-29FB-40AA-9E03-9C6917250005}" type="presOf" srcId="{7AE094C1-EBCD-4808-A2FF-561724350D8F}" destId="{4FF9B320-2A17-42E2-A51F-41EE145220C2}" srcOrd="0" destOrd="1" presId="urn:microsoft.com/office/officeart/2005/8/layout/hList1"/>
    <dgm:cxn modelId="{4E641D4A-2473-41C0-AA78-390483F425FC}" type="presOf" srcId="{B4B9577C-57AC-45C3-AE42-9920FB8DAF0A}" destId="{32C0035C-11E7-4669-9630-F2178AFAF4EF}" srcOrd="0" destOrd="1" presId="urn:microsoft.com/office/officeart/2005/8/layout/hList1"/>
    <dgm:cxn modelId="{63A3AE6F-F863-4A8E-B853-0509E4DB053B}" type="presOf" srcId="{8D0E9CF1-6076-4AA2-A72F-8256C497D9A9}" destId="{9FFF97FE-5E2B-4C8C-AED2-D0507BD9FE18}" srcOrd="0" destOrd="0" presId="urn:microsoft.com/office/officeart/2005/8/layout/hList1"/>
    <dgm:cxn modelId="{B4ADEA57-A8F5-4372-A744-B2D8DAF3F816}" type="presOf" srcId="{6C8B2979-3CEE-44E4-A7BB-635E4737B474}" destId="{4FF9B320-2A17-42E2-A51F-41EE145220C2}" srcOrd="0" destOrd="2" presId="urn:microsoft.com/office/officeart/2005/8/layout/hList1"/>
    <dgm:cxn modelId="{38C7647A-6D87-40FD-BF87-2F565D3ADF28}" srcId="{0D1FB82F-3650-40AD-BC92-7AE14DE9CA70}" destId="{30A67B5B-3AE4-45A7-8A15-47602B36F77B}" srcOrd="0" destOrd="0" parTransId="{004F1A5D-1772-4EE1-A9EF-5552472290DD}" sibTransId="{78BB6F1D-F3E9-4C23-A7BA-226F53BDB89D}"/>
    <dgm:cxn modelId="{53DB5B7F-CEC0-4157-A502-CFFDC56EA21D}" type="presOf" srcId="{14D1DC37-2985-4D3C-8F39-8FFD4D559394}" destId="{32C0035C-11E7-4669-9630-F2178AFAF4EF}" srcOrd="0" destOrd="5" presId="urn:microsoft.com/office/officeart/2005/8/layout/hList1"/>
    <dgm:cxn modelId="{D4E27681-1DD7-4088-947F-1181CA2357A4}" srcId="{8D0E9CF1-6076-4AA2-A72F-8256C497D9A9}" destId="{7A33EE3A-BB43-41F7-8FB9-188FCD5A4DDB}" srcOrd="4" destOrd="0" parTransId="{1C6206CC-A273-4C8C-B899-793B5BB25477}" sibTransId="{E0529F4B-6B13-4353-AD4F-B359D1B64278}"/>
    <dgm:cxn modelId="{48DB1D84-96AA-4FDC-A17F-38C56B6463DD}" srcId="{0D1FB82F-3650-40AD-BC92-7AE14DE9CA70}" destId="{6C30FEA6-A9AE-4135-A49A-A70F3555E50C}" srcOrd="6" destOrd="0" parTransId="{013EE076-2B0D-4E18-AB10-CDE971E7B62D}" sibTransId="{769F0E88-BC2F-4315-B48A-4D5D44F4F0B3}"/>
    <dgm:cxn modelId="{5EACAE86-0358-4CAE-83E7-583A44638B87}" srcId="{0D1FB82F-3650-40AD-BC92-7AE14DE9CA70}" destId="{9BBF932F-5BF2-4806-AA00-973767D17725}" srcOrd="5" destOrd="0" parTransId="{B298B420-CBF5-45DA-97CA-F5BE987B6BF3}" sibTransId="{74330C71-97AB-4C1C-9E51-909E27B18B08}"/>
    <dgm:cxn modelId="{47D7D186-592B-4CE7-970C-B912B8267DA9}" srcId="{0D1FB82F-3650-40AD-BC92-7AE14DE9CA70}" destId="{BAC58E52-BA7B-478F-AA59-B441F2EDBCE1}" srcOrd="4" destOrd="0" parTransId="{5AF1CB01-55CC-40FA-9CED-FBB4AEE68DD8}" sibTransId="{539B019A-3039-4C9B-8D06-8CAA92EE76D4}"/>
    <dgm:cxn modelId="{E71C1A8C-B15C-4BC8-A1FF-6DCDB44BBF78}" srcId="{8D0E9CF1-6076-4AA2-A72F-8256C497D9A9}" destId="{6D9B8A35-03E6-4ADA-BBF6-C419F315633B}" srcOrd="3" destOrd="0" parTransId="{0CD0F586-E928-4B81-955A-111D7CB686A2}" sibTransId="{27AFE281-E46D-40CE-96DF-36D53B6C3C9A}"/>
    <dgm:cxn modelId="{E17CB190-736B-4CB6-B2B8-1B2BB0198851}" type="presOf" srcId="{30A67B5B-3AE4-45A7-8A15-47602B36F77B}" destId="{DAA65002-0D36-4154-85ED-F49F3281A805}" srcOrd="0" destOrd="0" presId="urn:microsoft.com/office/officeart/2005/8/layout/hList1"/>
    <dgm:cxn modelId="{D98F8E95-C465-4464-8AEC-8D8E682CCA24}" srcId="{B4B9577C-57AC-45C3-AE42-9920FB8DAF0A}" destId="{6071D889-794D-4BB5-ADF0-2F57C0145069}" srcOrd="1" destOrd="0" parTransId="{23DEEBCF-5C76-4402-BD45-143876A84808}" sibTransId="{9E6CAC1E-2BB3-4978-8893-92C458412017}"/>
    <dgm:cxn modelId="{CF47509A-8863-4E5B-BC2E-627B93909874}" srcId="{0D1FB82F-3650-40AD-BC92-7AE14DE9CA70}" destId="{FACBBEA1-3D32-4A15-9FD6-57DD3D7EC3CF}" srcOrd="3" destOrd="0" parTransId="{7E7171FF-8D8C-43E9-BE79-1C55DB45E61B}" sibTransId="{A7C8BA79-1EF5-4A8A-B145-8530A11C396A}"/>
    <dgm:cxn modelId="{145ED0A2-6104-4E62-9EDB-80C1E9F96EA5}" srcId="{0D1FB82F-3650-40AD-BC92-7AE14DE9CA70}" destId="{B7796913-FBFB-4C5B-B677-78A89F7BFABE}" srcOrd="2" destOrd="0" parTransId="{20D296C9-61B0-4688-9009-6EA9D1A379C6}" sibTransId="{FB556507-E62E-4272-8464-E92339F4272F}"/>
    <dgm:cxn modelId="{9957A0A5-B835-4A27-A079-051885E41FF7}" type="presOf" srcId="{09AA6DD6-A120-46A5-A048-79C1AA8B9709}" destId="{32C0035C-11E7-4669-9630-F2178AFAF4EF}" srcOrd="0" destOrd="6" presId="urn:microsoft.com/office/officeart/2005/8/layout/hList1"/>
    <dgm:cxn modelId="{01801EA7-B9BD-44BB-9D38-484B48670B5B}" type="presOf" srcId="{1B5E809D-7744-4688-9872-8D3371E76E06}" destId="{DAA65002-0D36-4154-85ED-F49F3281A805}" srcOrd="0" destOrd="1" presId="urn:microsoft.com/office/officeart/2005/8/layout/hList1"/>
    <dgm:cxn modelId="{7A28F9A8-BFC5-48C2-AA97-D3AE69D71D7D}" type="presOf" srcId="{0D1FB82F-3650-40AD-BC92-7AE14DE9CA70}" destId="{28EF1462-3128-4E82-BE6D-B89C7D6C0620}" srcOrd="0" destOrd="0" presId="urn:microsoft.com/office/officeart/2005/8/layout/hList1"/>
    <dgm:cxn modelId="{C579D7AC-BBD5-4DC5-9A9C-AB31C81C3CEA}" type="presOf" srcId="{5BC0EB0E-7EA3-4A22-8628-F3E07ED20AA2}" destId="{4FF9B320-2A17-42E2-A51F-41EE145220C2}" srcOrd="0" destOrd="0" presId="urn:microsoft.com/office/officeart/2005/8/layout/hList1"/>
    <dgm:cxn modelId="{7C0DD3B4-BB75-44F8-9D5B-F4EC7B071AF5}" type="presOf" srcId="{14EB832E-B17D-4F2E-A25D-C90E028EAFCF}" destId="{62986FD1-7534-47B4-BCC7-4EEB3B6FE3D0}" srcOrd="0" destOrd="0" presId="urn:microsoft.com/office/officeart/2005/8/layout/hList1"/>
    <dgm:cxn modelId="{D1FFC7B9-4C9B-4CD0-B9A6-049838F6082F}" type="presOf" srcId="{6D9B8A35-03E6-4ADA-BBF6-C419F315633B}" destId="{4FF9B320-2A17-42E2-A51F-41EE145220C2}" srcOrd="0" destOrd="3" presId="urn:microsoft.com/office/officeart/2005/8/layout/hList1"/>
    <dgm:cxn modelId="{252BF5C0-6A99-4489-875D-36D3B4D4E943}" type="presOf" srcId="{9BBF932F-5BF2-4806-AA00-973767D17725}" destId="{DAA65002-0D36-4154-85ED-F49F3281A805}" srcOrd="0" destOrd="5" presId="urn:microsoft.com/office/officeart/2005/8/layout/hList1"/>
    <dgm:cxn modelId="{966186C3-5FC7-488F-8CDE-4A46DD936371}" srcId="{B4B9577C-57AC-45C3-AE42-9920FB8DAF0A}" destId="{09AA6DD6-A120-46A5-A048-79C1AA8B9709}" srcOrd="4" destOrd="0" parTransId="{FEB390F1-BC42-4E3F-9C4A-3924B762A2D7}" sibTransId="{801D64C6-7455-4B66-AC25-EAB12D159427}"/>
    <dgm:cxn modelId="{D50A3DC4-E81F-4423-A8B8-0B88116DAFED}" srcId="{8D0E9CF1-6076-4AA2-A72F-8256C497D9A9}" destId="{6C8B2979-3CEE-44E4-A7BB-635E4737B474}" srcOrd="2" destOrd="0" parTransId="{B3F2D07E-2659-42D6-9066-D560ADE1ACFF}" sibTransId="{0600138C-CBED-4F88-8AD8-87440C261857}"/>
    <dgm:cxn modelId="{007980CA-7B31-432F-96A3-231EE333BA2C}" srcId="{8D0E9CF1-6076-4AA2-A72F-8256C497D9A9}" destId="{EE5C5B3A-103A-4E99-BC21-9ADBCE4B43F0}" srcOrd="6" destOrd="0" parTransId="{9C73EA46-78D8-4190-9027-C9E13E3146C6}" sibTransId="{BD3BD2DF-24F8-4432-8302-5A5706EFFD0E}"/>
    <dgm:cxn modelId="{FA3E6BD6-CE31-4846-8768-BCB3A1BFB77D}" type="presOf" srcId="{3505FE6E-1D9D-4423-A83B-D3623D2F3798}" destId="{32C0035C-11E7-4669-9630-F2178AFAF4EF}" srcOrd="0" destOrd="0" presId="urn:microsoft.com/office/officeart/2005/8/layout/hList1"/>
    <dgm:cxn modelId="{F3E352D6-287D-4A5B-8B50-65F951B5EB2A}" type="presOf" srcId="{A2D2FAB3-2BFF-40F4-935D-B68EA9761781}" destId="{4FF9B320-2A17-42E2-A51F-41EE145220C2}" srcOrd="0" destOrd="7" presId="urn:microsoft.com/office/officeart/2005/8/layout/hList1"/>
    <dgm:cxn modelId="{0A901AD8-271D-4862-9D2C-989230FE2751}" srcId="{8D0E9CF1-6076-4AA2-A72F-8256C497D9A9}" destId="{A2D2FAB3-2BFF-40F4-935D-B68EA9761781}" srcOrd="7" destOrd="0" parTransId="{4B130CB2-B215-4A1D-898A-FD2159C96A5D}" sibTransId="{9654A958-D732-4DBE-A341-F08DDE5DE1D9}"/>
    <dgm:cxn modelId="{2F2ECFD9-0EBA-4C09-BE64-E18E0E964DAF}" type="presOf" srcId="{B7796913-FBFB-4C5B-B677-78A89F7BFABE}" destId="{DAA65002-0D36-4154-85ED-F49F3281A805}" srcOrd="0" destOrd="2" presId="urn:microsoft.com/office/officeart/2005/8/layout/hList1"/>
    <dgm:cxn modelId="{B9EBAAE8-17B6-4A4B-AEC2-92D5BC3763A4}" type="presOf" srcId="{EE5C5B3A-103A-4E99-BC21-9ADBCE4B43F0}" destId="{4FF9B320-2A17-42E2-A51F-41EE145220C2}" srcOrd="0" destOrd="6" presId="urn:microsoft.com/office/officeart/2005/8/layout/hList1"/>
    <dgm:cxn modelId="{193117E9-22BC-45FB-A2D2-25D3F297211E}" type="presOf" srcId="{FACBBEA1-3D32-4A15-9FD6-57DD3D7EC3CF}" destId="{DAA65002-0D36-4154-85ED-F49F3281A805}" srcOrd="0" destOrd="3" presId="urn:microsoft.com/office/officeart/2005/8/layout/hList1"/>
    <dgm:cxn modelId="{5021E1EB-A481-4917-A44C-9F671A59E88D}" type="presOf" srcId="{49851C2F-711D-4410-94D1-7CF09289E620}" destId="{32C0035C-11E7-4669-9630-F2178AFAF4EF}" srcOrd="0" destOrd="2" presId="urn:microsoft.com/office/officeart/2005/8/layout/hList1"/>
    <dgm:cxn modelId="{B99664F3-4DAC-43EA-B65B-41B9BE9CCDAA}" srcId="{0D1FB82F-3650-40AD-BC92-7AE14DE9CA70}" destId="{1B5E809D-7744-4688-9872-8D3371E76E06}" srcOrd="1" destOrd="0" parTransId="{94A05A91-8ED2-49AB-9EA9-91CF57AC1708}" sibTransId="{01D85A2E-8FCB-4587-9AB4-36F1B3ABC52A}"/>
    <dgm:cxn modelId="{F07714F8-5B53-454C-8EEC-CAC0CB326C55}" srcId="{A450C294-846F-4FE0-B1FC-6D0A29EE0A7E}" destId="{3505FE6E-1D9D-4423-A83B-D3623D2F3798}" srcOrd="0" destOrd="0" parTransId="{0703D855-291F-4944-A723-16D3B3F379F4}" sibTransId="{E64FE4E3-FCC1-41D1-8C44-C44204673225}"/>
    <dgm:cxn modelId="{B18DC9FB-F2F2-491B-AF71-0C805F681C49}" srcId="{14EB832E-B17D-4F2E-A25D-C90E028EAFCF}" destId="{8D0E9CF1-6076-4AA2-A72F-8256C497D9A9}" srcOrd="1" destOrd="0" parTransId="{2B194E0C-264D-4670-8DF0-92EC46C03202}" sibTransId="{46E82FB2-7727-4C32-9BE6-118AE097E913}"/>
    <dgm:cxn modelId="{A0FC90FD-06A7-48FF-BAD4-5047975CDD3F}" srcId="{B4B9577C-57AC-45C3-AE42-9920FB8DAF0A}" destId="{49851C2F-711D-4410-94D1-7CF09289E620}" srcOrd="0" destOrd="0" parTransId="{2586DCA8-9211-4D95-B3CE-CDCBE6C7C7D0}" sibTransId="{1101976E-E68C-4F15-A64A-0BA67AD5C315}"/>
    <dgm:cxn modelId="{100D35E8-84E3-4759-ABE9-FB3BE783D7A3}" type="presParOf" srcId="{62986FD1-7534-47B4-BCC7-4EEB3B6FE3D0}" destId="{BF448928-D149-42BA-9263-E6B34189A11C}" srcOrd="0" destOrd="0" presId="urn:microsoft.com/office/officeart/2005/8/layout/hList1"/>
    <dgm:cxn modelId="{B2563784-7B47-4112-9C52-CDC23BA1DF66}" type="presParOf" srcId="{BF448928-D149-42BA-9263-E6B34189A11C}" destId="{D2886645-A5FE-40BF-9B4D-6F27FA86026C}" srcOrd="0" destOrd="0" presId="urn:microsoft.com/office/officeart/2005/8/layout/hList1"/>
    <dgm:cxn modelId="{38305297-ECA8-44C8-A254-34ABA1F0FE35}" type="presParOf" srcId="{BF448928-D149-42BA-9263-E6B34189A11C}" destId="{32C0035C-11E7-4669-9630-F2178AFAF4EF}" srcOrd="1" destOrd="0" presId="urn:microsoft.com/office/officeart/2005/8/layout/hList1"/>
    <dgm:cxn modelId="{9C075050-024E-49DA-BADF-C21ECE983367}" type="presParOf" srcId="{62986FD1-7534-47B4-BCC7-4EEB3B6FE3D0}" destId="{978BE637-B6D3-4501-8ED9-532CFF0CC8DF}" srcOrd="1" destOrd="0" presId="urn:microsoft.com/office/officeart/2005/8/layout/hList1"/>
    <dgm:cxn modelId="{2CC5D7DA-9313-43B6-AEAE-81439F34EA1D}" type="presParOf" srcId="{62986FD1-7534-47B4-BCC7-4EEB3B6FE3D0}" destId="{CD826EE6-B567-45A5-9A7A-6A2EF245BBE1}" srcOrd="2" destOrd="0" presId="urn:microsoft.com/office/officeart/2005/8/layout/hList1"/>
    <dgm:cxn modelId="{4AB20714-4DDF-401C-82E0-BC635461B877}" type="presParOf" srcId="{CD826EE6-B567-45A5-9A7A-6A2EF245BBE1}" destId="{9FFF97FE-5E2B-4C8C-AED2-D0507BD9FE18}" srcOrd="0" destOrd="0" presId="urn:microsoft.com/office/officeart/2005/8/layout/hList1"/>
    <dgm:cxn modelId="{B5214175-1DD2-4921-93D0-DBAB7F684AAB}" type="presParOf" srcId="{CD826EE6-B567-45A5-9A7A-6A2EF245BBE1}" destId="{4FF9B320-2A17-42E2-A51F-41EE145220C2}" srcOrd="1" destOrd="0" presId="urn:microsoft.com/office/officeart/2005/8/layout/hList1"/>
    <dgm:cxn modelId="{AE3B3D1F-998B-4D30-89B4-BF4D4F7755D3}" type="presParOf" srcId="{62986FD1-7534-47B4-BCC7-4EEB3B6FE3D0}" destId="{0E1986E3-9618-40D6-8723-1D3FC49D39B0}" srcOrd="3" destOrd="0" presId="urn:microsoft.com/office/officeart/2005/8/layout/hList1"/>
    <dgm:cxn modelId="{BDB84ECC-C4E4-41C0-BDBA-7AD0CEFBC2CF}" type="presParOf" srcId="{62986FD1-7534-47B4-BCC7-4EEB3B6FE3D0}" destId="{0A45AF06-37EC-4C26-ABA0-AF9132B66A1D}" srcOrd="4" destOrd="0" presId="urn:microsoft.com/office/officeart/2005/8/layout/hList1"/>
    <dgm:cxn modelId="{6028CB97-0D14-45BB-97A3-8CC98ABD55AD}" type="presParOf" srcId="{0A45AF06-37EC-4C26-ABA0-AF9132B66A1D}" destId="{28EF1462-3128-4E82-BE6D-B89C7D6C0620}" srcOrd="0" destOrd="0" presId="urn:microsoft.com/office/officeart/2005/8/layout/hList1"/>
    <dgm:cxn modelId="{13FDDE35-3BAC-480E-854F-6EF60FF7F568}" type="presParOf" srcId="{0A45AF06-37EC-4C26-ABA0-AF9132B66A1D}" destId="{DAA65002-0D36-4154-85ED-F49F3281A805}"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7D197-EA15-41E4-8E2D-3CC2F76759DF}">
      <dsp:nvSpPr>
        <dsp:cNvPr id="0" name=""/>
        <dsp:cNvSpPr/>
      </dsp:nvSpPr>
      <dsp:spPr>
        <a:xfrm rot="5400000">
          <a:off x="4229043" y="-1684297"/>
          <a:ext cx="779599" cy="4347146"/>
        </a:xfrm>
        <a:prstGeom prst="round2Same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1910" tIns="20955" rIns="41910" bIns="20955" numCol="1" spcCol="1270" anchor="ctr" anchorCtr="0">
          <a:noAutofit/>
        </a:bodyPr>
        <a:lstStyle/>
        <a:p>
          <a:pPr marL="57150" lvl="1" indent="-57150" algn="l" defTabSz="488950">
            <a:lnSpc>
              <a:spcPct val="90000"/>
            </a:lnSpc>
            <a:spcBef>
              <a:spcPct val="0"/>
            </a:spcBef>
            <a:spcAft>
              <a:spcPct val="15000"/>
            </a:spcAft>
            <a:buChar char="•"/>
          </a:pPr>
          <a:r>
            <a:rPr lang="en-GB" altLang="en-US" sz="1100" kern="1200" dirty="0">
              <a:latin typeface="Tahoma" panose="020B0604030504040204" pitchFamily="34" charset="0"/>
              <a:cs typeface="Tahoma" panose="020B0604030504040204" pitchFamily="34" charset="0"/>
            </a:rPr>
            <a:t>Difficulty attending to a single task when faced with other things in their environment competing for their attention </a:t>
          </a:r>
        </a:p>
      </dsp:txBody>
      <dsp:txXfrm rot="-5400000">
        <a:off x="2445270" y="137533"/>
        <a:ext cx="4309089" cy="703485"/>
      </dsp:txXfrm>
    </dsp:sp>
    <dsp:sp modelId="{28BA97F0-F930-496C-9590-994C4AB9CAAD}">
      <dsp:nvSpPr>
        <dsp:cNvPr id="0" name=""/>
        <dsp:cNvSpPr/>
      </dsp:nvSpPr>
      <dsp:spPr>
        <a:xfrm>
          <a:off x="0" y="2026"/>
          <a:ext cx="2445269" cy="974499"/>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GB" altLang="en-US" sz="2200" b="1" kern="1200">
              <a:latin typeface="Tahoma" panose="020B0604030504040204" pitchFamily="34" charset="0"/>
              <a:cs typeface="Tahoma" panose="020B0604030504040204" pitchFamily="34" charset="0"/>
            </a:rPr>
            <a:t>Distractibility</a:t>
          </a:r>
          <a:endParaRPr lang="en-GB" sz="2200" kern="1200" dirty="0"/>
        </a:p>
      </dsp:txBody>
      <dsp:txXfrm>
        <a:off x="47571" y="49597"/>
        <a:ext cx="2350127" cy="879357"/>
      </dsp:txXfrm>
    </dsp:sp>
    <dsp:sp modelId="{4087369E-FC94-4FFB-94D9-9664D1D5FAF5}">
      <dsp:nvSpPr>
        <dsp:cNvPr id="0" name=""/>
        <dsp:cNvSpPr/>
      </dsp:nvSpPr>
      <dsp:spPr>
        <a:xfrm rot="5400000">
          <a:off x="4229043" y="-661073"/>
          <a:ext cx="779599" cy="4347146"/>
        </a:xfrm>
        <a:prstGeom prst="round2SameRect">
          <a:avLst/>
        </a:prstGeom>
        <a:solidFill>
          <a:schemeClr val="accent4">
            <a:tint val="40000"/>
            <a:alpha val="90000"/>
            <a:hueOff val="-1315237"/>
            <a:satOff val="7386"/>
            <a:lumOff val="469"/>
            <a:alphaOff val="0"/>
          </a:schemeClr>
        </a:solidFill>
        <a:ln w="9525" cap="flat" cmpd="sng" algn="ctr">
          <a:solidFill>
            <a:schemeClr val="accent4">
              <a:tint val="40000"/>
              <a:alpha val="90000"/>
              <a:hueOff val="-1315237"/>
              <a:satOff val="7386"/>
              <a:lumOff val="469"/>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1910" tIns="20955" rIns="41910" bIns="20955" numCol="1" spcCol="1270" anchor="ctr" anchorCtr="0">
          <a:noAutofit/>
        </a:bodyPr>
        <a:lstStyle/>
        <a:p>
          <a:pPr marL="57150" lvl="1" indent="-57150" algn="l" defTabSz="488950">
            <a:lnSpc>
              <a:spcPct val="90000"/>
            </a:lnSpc>
            <a:spcBef>
              <a:spcPct val="0"/>
            </a:spcBef>
            <a:spcAft>
              <a:spcPct val="15000"/>
            </a:spcAft>
            <a:buChar char="•"/>
          </a:pPr>
          <a:r>
            <a:rPr lang="en-GB" altLang="en-US" sz="1100" kern="1200" dirty="0">
              <a:latin typeface="Tahoma" panose="020B0604030504040204" pitchFamily="34" charset="0"/>
              <a:cs typeface="Tahoma" panose="020B0604030504040204" pitchFamily="34" charset="0"/>
            </a:rPr>
            <a:t>Difficulty with being patient and delaying gratification</a:t>
          </a:r>
        </a:p>
      </dsp:txBody>
      <dsp:txXfrm rot="-5400000">
        <a:off x="2445270" y="1160757"/>
        <a:ext cx="4309089" cy="703485"/>
      </dsp:txXfrm>
    </dsp:sp>
    <dsp:sp modelId="{C9A47D2D-EE16-4FD1-BF3B-9DD040E09423}">
      <dsp:nvSpPr>
        <dsp:cNvPr id="0" name=""/>
        <dsp:cNvSpPr/>
      </dsp:nvSpPr>
      <dsp:spPr>
        <a:xfrm>
          <a:off x="0" y="1025250"/>
          <a:ext cx="2445269" cy="974499"/>
        </a:xfrm>
        <a:prstGeom prst="roundRect">
          <a:avLst/>
        </a:prstGeom>
        <a:gradFill rotWithShape="0">
          <a:gsLst>
            <a:gs pos="0">
              <a:schemeClr val="accent4">
                <a:hueOff val="-1488257"/>
                <a:satOff val="8966"/>
                <a:lumOff val="719"/>
                <a:alphaOff val="0"/>
                <a:shade val="51000"/>
                <a:satMod val="130000"/>
              </a:schemeClr>
            </a:gs>
            <a:gs pos="80000">
              <a:schemeClr val="accent4">
                <a:hueOff val="-1488257"/>
                <a:satOff val="8966"/>
                <a:lumOff val="719"/>
                <a:alphaOff val="0"/>
                <a:shade val="93000"/>
                <a:satMod val="130000"/>
              </a:schemeClr>
            </a:gs>
            <a:gs pos="100000">
              <a:schemeClr val="accent4">
                <a:hueOff val="-1488257"/>
                <a:satOff val="8966"/>
                <a:lumOff val="719"/>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GB" altLang="en-US" sz="2200" b="1" kern="1200">
              <a:latin typeface="Tahoma" panose="020B0604030504040204" pitchFamily="34" charset="0"/>
              <a:cs typeface="Tahoma" panose="020B0604030504040204" pitchFamily="34" charset="0"/>
            </a:rPr>
            <a:t>Impulsiveness</a:t>
          </a:r>
          <a:endParaRPr lang="en-GB" altLang="en-US" sz="2200" b="1" kern="1200" dirty="0">
            <a:latin typeface="Tahoma" panose="020B0604030504040204" pitchFamily="34" charset="0"/>
            <a:cs typeface="Tahoma" panose="020B0604030504040204" pitchFamily="34" charset="0"/>
          </a:endParaRPr>
        </a:p>
      </dsp:txBody>
      <dsp:txXfrm>
        <a:off x="47571" y="1072821"/>
        <a:ext cx="2350127" cy="879357"/>
      </dsp:txXfrm>
    </dsp:sp>
    <dsp:sp modelId="{69BB7DB3-1482-486F-80D5-18692272836B}">
      <dsp:nvSpPr>
        <dsp:cNvPr id="0" name=""/>
        <dsp:cNvSpPr/>
      </dsp:nvSpPr>
      <dsp:spPr>
        <a:xfrm rot="5400000">
          <a:off x="4229043" y="362150"/>
          <a:ext cx="779599" cy="4347146"/>
        </a:xfrm>
        <a:prstGeom prst="round2SameRect">
          <a:avLst/>
        </a:prstGeom>
        <a:solidFill>
          <a:schemeClr val="accent4">
            <a:tint val="40000"/>
            <a:alpha val="90000"/>
            <a:hueOff val="-2630473"/>
            <a:satOff val="14771"/>
            <a:lumOff val="939"/>
            <a:alphaOff val="0"/>
          </a:schemeClr>
        </a:solidFill>
        <a:ln w="9525" cap="flat" cmpd="sng" algn="ctr">
          <a:solidFill>
            <a:schemeClr val="accent4">
              <a:tint val="40000"/>
              <a:alpha val="90000"/>
              <a:hueOff val="-2630473"/>
              <a:satOff val="14771"/>
              <a:lumOff val="939"/>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1910" tIns="20955" rIns="41910" bIns="20955" numCol="1" spcCol="1270" anchor="ctr" anchorCtr="0">
          <a:noAutofit/>
        </a:bodyPr>
        <a:lstStyle/>
        <a:p>
          <a:pPr marL="57150" lvl="1" indent="-57150" algn="l" defTabSz="488950">
            <a:lnSpc>
              <a:spcPct val="90000"/>
            </a:lnSpc>
            <a:spcBef>
              <a:spcPct val="0"/>
            </a:spcBef>
            <a:spcAft>
              <a:spcPct val="15000"/>
            </a:spcAft>
            <a:buChar char="•"/>
          </a:pPr>
          <a:r>
            <a:rPr lang="en-GB" altLang="en-US" sz="1100" kern="1200" dirty="0">
              <a:latin typeface="Tahoma" panose="020B0604030504040204" pitchFamily="34" charset="0"/>
              <a:cs typeface="Tahoma" panose="020B0604030504040204" pitchFamily="34" charset="0"/>
            </a:rPr>
            <a:t>Find it hard to stay still, constantly playing with things around them or fidgeting</a:t>
          </a:r>
        </a:p>
        <a:p>
          <a:pPr marL="57150" lvl="1" indent="-57150" algn="l" defTabSz="488950">
            <a:lnSpc>
              <a:spcPct val="90000"/>
            </a:lnSpc>
            <a:spcBef>
              <a:spcPct val="0"/>
            </a:spcBef>
            <a:spcAft>
              <a:spcPct val="15000"/>
            </a:spcAft>
            <a:buChar char="•"/>
          </a:pPr>
          <a:r>
            <a:rPr lang="en-GB" altLang="en-US" sz="1100" kern="1200" dirty="0">
              <a:latin typeface="Tahoma" panose="020B0604030504040204" pitchFamily="34" charset="0"/>
              <a:cs typeface="Tahoma" panose="020B0604030504040204" pitchFamily="34" charset="0"/>
            </a:rPr>
            <a:t>Internal restlessness = bored easily, constantly searching for mental stimulation</a:t>
          </a:r>
        </a:p>
      </dsp:txBody>
      <dsp:txXfrm rot="-5400000">
        <a:off x="2445270" y="2183981"/>
        <a:ext cx="4309089" cy="703485"/>
      </dsp:txXfrm>
    </dsp:sp>
    <dsp:sp modelId="{E003B946-39D4-4DE9-81D6-60646D637CF7}">
      <dsp:nvSpPr>
        <dsp:cNvPr id="0" name=""/>
        <dsp:cNvSpPr/>
      </dsp:nvSpPr>
      <dsp:spPr>
        <a:xfrm>
          <a:off x="0" y="2048474"/>
          <a:ext cx="2445269" cy="974499"/>
        </a:xfrm>
        <a:prstGeom prst="roundRect">
          <a:avLst/>
        </a:prstGeom>
        <a:gradFill rotWithShape="0">
          <a:gsLst>
            <a:gs pos="0">
              <a:schemeClr val="accent4">
                <a:hueOff val="-2976513"/>
                <a:satOff val="17933"/>
                <a:lumOff val="1437"/>
                <a:alphaOff val="0"/>
                <a:shade val="51000"/>
                <a:satMod val="130000"/>
              </a:schemeClr>
            </a:gs>
            <a:gs pos="80000">
              <a:schemeClr val="accent4">
                <a:hueOff val="-2976513"/>
                <a:satOff val="17933"/>
                <a:lumOff val="1437"/>
                <a:alphaOff val="0"/>
                <a:shade val="93000"/>
                <a:satMod val="130000"/>
              </a:schemeClr>
            </a:gs>
            <a:gs pos="100000">
              <a:schemeClr val="accent4">
                <a:hueOff val="-2976513"/>
                <a:satOff val="17933"/>
                <a:lumOff val="1437"/>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GB" altLang="en-US" sz="2200" b="1" kern="1200">
              <a:latin typeface="Tahoma" panose="020B0604030504040204" pitchFamily="34" charset="0"/>
              <a:cs typeface="Tahoma" panose="020B0604030504040204" pitchFamily="34" charset="0"/>
            </a:rPr>
            <a:t>Restlessness</a:t>
          </a:r>
          <a:endParaRPr lang="en-GB" altLang="en-US" sz="2200" b="1" kern="1200" dirty="0">
            <a:latin typeface="Tahoma" panose="020B0604030504040204" pitchFamily="34" charset="0"/>
            <a:cs typeface="Tahoma" panose="020B0604030504040204" pitchFamily="34" charset="0"/>
          </a:endParaRPr>
        </a:p>
      </dsp:txBody>
      <dsp:txXfrm>
        <a:off x="47571" y="2096045"/>
        <a:ext cx="2350127" cy="879357"/>
      </dsp:txXfrm>
    </dsp:sp>
    <dsp:sp modelId="{5EF448DD-6426-4DCF-8DB9-A20698E984A6}">
      <dsp:nvSpPr>
        <dsp:cNvPr id="0" name=""/>
        <dsp:cNvSpPr/>
      </dsp:nvSpPr>
      <dsp:spPr>
        <a:xfrm rot="5400000">
          <a:off x="4229043" y="1385375"/>
          <a:ext cx="779599" cy="4347146"/>
        </a:xfrm>
        <a:prstGeom prst="round2SameRect">
          <a:avLst/>
        </a:prstGeom>
        <a:solidFill>
          <a:schemeClr val="accent4">
            <a:tint val="40000"/>
            <a:alpha val="90000"/>
            <a:hueOff val="-3945710"/>
            <a:satOff val="22157"/>
            <a:lumOff val="1408"/>
            <a:alphaOff val="0"/>
          </a:schemeClr>
        </a:solidFill>
        <a:ln w="9525" cap="flat" cmpd="sng" algn="ctr">
          <a:solidFill>
            <a:schemeClr val="accent4">
              <a:tint val="40000"/>
              <a:alpha val="90000"/>
              <a:hueOff val="-3945710"/>
              <a:satOff val="22157"/>
              <a:lumOff val="1408"/>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1910" tIns="20955" rIns="41910" bIns="20955" numCol="1" spcCol="1270" anchor="ctr" anchorCtr="0">
          <a:noAutofit/>
        </a:bodyPr>
        <a:lstStyle/>
        <a:p>
          <a:pPr marL="57150" lvl="1" indent="-57150" algn="l" defTabSz="488950">
            <a:lnSpc>
              <a:spcPct val="90000"/>
            </a:lnSpc>
            <a:spcBef>
              <a:spcPct val="0"/>
            </a:spcBef>
            <a:spcAft>
              <a:spcPct val="15000"/>
            </a:spcAft>
            <a:buChar char="•"/>
          </a:pPr>
          <a:r>
            <a:rPr lang="en-GB" altLang="en-US" sz="1100" kern="1200" dirty="0">
              <a:latin typeface="Tahoma" panose="020B0604030504040204" pitchFamily="34" charset="0"/>
              <a:cs typeface="Tahoma" panose="020B0604030504040204" pitchFamily="34" charset="0"/>
            </a:rPr>
            <a:t>Ability to focus very intently on things that do interest them and will often become oblivious to what's around them</a:t>
          </a:r>
          <a:endParaRPr lang="en-US" altLang="en-US" sz="1100" kern="1200" dirty="0">
            <a:latin typeface="Tahoma" panose="020B0604030504040204" pitchFamily="34" charset="0"/>
            <a:cs typeface="Tahoma" panose="020B0604030504040204" pitchFamily="34" charset="0"/>
          </a:endParaRPr>
        </a:p>
      </dsp:txBody>
      <dsp:txXfrm rot="-5400000">
        <a:off x="2445270" y="3207206"/>
        <a:ext cx="4309089" cy="703485"/>
      </dsp:txXfrm>
    </dsp:sp>
    <dsp:sp modelId="{9B4B0F78-8FEF-445B-AA36-63E8C32BDB5C}">
      <dsp:nvSpPr>
        <dsp:cNvPr id="0" name=""/>
        <dsp:cNvSpPr/>
      </dsp:nvSpPr>
      <dsp:spPr>
        <a:xfrm>
          <a:off x="0" y="3071698"/>
          <a:ext cx="2445269" cy="974499"/>
        </a:xfrm>
        <a:prstGeom prst="roundRect">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GB" altLang="en-US" sz="2200" b="1" kern="1200">
              <a:latin typeface="Tahoma" panose="020B0604030504040204" pitchFamily="34" charset="0"/>
              <a:cs typeface="Tahoma" panose="020B0604030504040204" pitchFamily="34" charset="0"/>
            </a:rPr>
            <a:t>Hyperfocus</a:t>
          </a:r>
          <a:endParaRPr lang="en-GB" altLang="en-US" sz="2200" b="1" kern="1200" dirty="0">
            <a:latin typeface="Tahoma" panose="020B0604030504040204" pitchFamily="34" charset="0"/>
            <a:cs typeface="Tahoma" panose="020B0604030504040204" pitchFamily="34" charset="0"/>
          </a:endParaRPr>
        </a:p>
      </dsp:txBody>
      <dsp:txXfrm>
        <a:off x="47571" y="3119269"/>
        <a:ext cx="2350127" cy="8793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886645-A5FE-40BF-9B4D-6F27FA86026C}">
      <dsp:nvSpPr>
        <dsp:cNvPr id="0" name=""/>
        <dsp:cNvSpPr/>
      </dsp:nvSpPr>
      <dsp:spPr>
        <a:xfrm>
          <a:off x="2295" y="62246"/>
          <a:ext cx="2237873" cy="460800"/>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GB" sz="1600" kern="1200" dirty="0"/>
            <a:t>Medical </a:t>
          </a:r>
        </a:p>
      </dsp:txBody>
      <dsp:txXfrm>
        <a:off x="2295" y="62246"/>
        <a:ext cx="2237873" cy="460800"/>
      </dsp:txXfrm>
    </dsp:sp>
    <dsp:sp modelId="{32C0035C-11E7-4669-9630-F2178AFAF4EF}">
      <dsp:nvSpPr>
        <dsp:cNvPr id="0" name=""/>
        <dsp:cNvSpPr/>
      </dsp:nvSpPr>
      <dsp:spPr>
        <a:xfrm>
          <a:off x="2295" y="523046"/>
          <a:ext cx="2237873" cy="4399034"/>
        </a:xfrm>
        <a:prstGeom prst="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dirty="0">
              <a:latin typeface="Tahoma" panose="020B0604030504040204" pitchFamily="34" charset="0"/>
              <a:ea typeface="Tahoma" panose="020B0604030504040204" pitchFamily="34" charset="0"/>
              <a:cs typeface="Tahoma" panose="020B0604030504040204" pitchFamily="34" charset="0"/>
            </a:rPr>
            <a:t>Keep in contact with medical professionals, medication might be suitable</a:t>
          </a:r>
          <a:endParaRPr lang="en-GB" sz="1600" kern="1200" dirty="0"/>
        </a:p>
        <a:p>
          <a:pPr marL="171450" lvl="1" indent="-171450" algn="l" defTabSz="711200">
            <a:lnSpc>
              <a:spcPct val="90000"/>
            </a:lnSpc>
            <a:spcBef>
              <a:spcPct val="0"/>
            </a:spcBef>
            <a:spcAft>
              <a:spcPct val="15000"/>
            </a:spcAft>
            <a:buChar char="•"/>
          </a:pPr>
          <a:r>
            <a:rPr lang="en-US" sz="1600" kern="1200">
              <a:latin typeface="Tahoma" panose="020B0604030504040204" pitchFamily="34" charset="0"/>
              <a:ea typeface="Tahoma" panose="020B0604030504040204" pitchFamily="34" charset="0"/>
              <a:cs typeface="Tahoma" panose="020B0604030504040204" pitchFamily="34" charset="0"/>
            </a:rPr>
            <a:t>Pay attention to diet and rest</a:t>
          </a:r>
          <a:endParaRPr lang="en-US" sz="1600" kern="1200" dirty="0">
            <a:latin typeface="Tahoma" panose="020B0604030504040204" pitchFamily="34" charset="0"/>
            <a:ea typeface="Tahoma" panose="020B0604030504040204" pitchFamily="34" charset="0"/>
            <a:cs typeface="Tahoma" panose="020B0604030504040204" pitchFamily="34" charset="0"/>
          </a:endParaRPr>
        </a:p>
        <a:p>
          <a:pPr marL="171450" lvl="1" indent="-171450" algn="l" defTabSz="711200">
            <a:lnSpc>
              <a:spcPct val="90000"/>
            </a:lnSpc>
            <a:spcBef>
              <a:spcPct val="0"/>
            </a:spcBef>
            <a:spcAft>
              <a:spcPct val="15000"/>
            </a:spcAft>
            <a:buChar char="•"/>
          </a:pPr>
          <a:r>
            <a:rPr lang="en-US" sz="1600" kern="1200">
              <a:latin typeface="Tahoma" panose="020B0604030504040204" pitchFamily="34" charset="0"/>
              <a:ea typeface="Tahoma" panose="020B0604030504040204" pitchFamily="34" charset="0"/>
              <a:cs typeface="Tahoma" panose="020B0604030504040204" pitchFamily="34" charset="0"/>
            </a:rPr>
            <a:t>Keep an exercise and rest balance</a:t>
          </a:r>
          <a:endParaRPr lang="en-US" sz="1600" kern="1200" dirty="0">
            <a:latin typeface="Tahoma" panose="020B0604030504040204" pitchFamily="34" charset="0"/>
            <a:ea typeface="Tahoma" panose="020B0604030504040204" pitchFamily="34" charset="0"/>
            <a:cs typeface="Tahoma" panose="020B0604030504040204" pitchFamily="34" charset="0"/>
          </a:endParaRPr>
        </a:p>
        <a:p>
          <a:pPr marL="171450" lvl="1" indent="-171450" algn="l" defTabSz="711200">
            <a:lnSpc>
              <a:spcPct val="90000"/>
            </a:lnSpc>
            <a:spcBef>
              <a:spcPct val="0"/>
            </a:spcBef>
            <a:spcAft>
              <a:spcPct val="15000"/>
            </a:spcAft>
            <a:buChar char="•"/>
          </a:pPr>
          <a:r>
            <a:rPr lang="en-US" sz="1600" kern="1200" dirty="0">
              <a:latin typeface="Tahoma" panose="020B0604030504040204" pitchFamily="34" charset="0"/>
              <a:ea typeface="Tahoma" panose="020B0604030504040204" pitchFamily="34" charset="0"/>
              <a:cs typeface="Tahoma" panose="020B0604030504040204" pitchFamily="34" charset="0"/>
            </a:rPr>
            <a:t>Learn to recognize sensory triggers</a:t>
          </a:r>
        </a:p>
      </dsp:txBody>
      <dsp:txXfrm>
        <a:off x="2295" y="523046"/>
        <a:ext cx="2237873" cy="4399034"/>
      </dsp:txXfrm>
    </dsp:sp>
    <dsp:sp modelId="{9FFF97FE-5E2B-4C8C-AED2-D0507BD9FE18}">
      <dsp:nvSpPr>
        <dsp:cNvPr id="0" name=""/>
        <dsp:cNvSpPr/>
      </dsp:nvSpPr>
      <dsp:spPr>
        <a:xfrm>
          <a:off x="2553471" y="62246"/>
          <a:ext cx="2237873" cy="460800"/>
        </a:xfrm>
        <a:prstGeom prst="rect">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w="9525" cap="flat" cmpd="sng" algn="ctr">
          <a:solidFill>
            <a:schemeClr val="accent4">
              <a:hueOff val="-2232385"/>
              <a:satOff val="13449"/>
              <a:lumOff val="1078"/>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GB" sz="1600" kern="1200" dirty="0"/>
            <a:t>Strategies</a:t>
          </a:r>
        </a:p>
      </dsp:txBody>
      <dsp:txXfrm>
        <a:off x="2553471" y="62246"/>
        <a:ext cx="2237873" cy="460800"/>
      </dsp:txXfrm>
    </dsp:sp>
    <dsp:sp modelId="{4FF9B320-2A17-42E2-A51F-41EE145220C2}">
      <dsp:nvSpPr>
        <dsp:cNvPr id="0" name=""/>
        <dsp:cNvSpPr/>
      </dsp:nvSpPr>
      <dsp:spPr>
        <a:xfrm>
          <a:off x="2553471" y="523046"/>
          <a:ext cx="2237873" cy="4399034"/>
        </a:xfrm>
        <a:prstGeom prst="rect">
          <a:avLst/>
        </a:prstGeom>
        <a:solidFill>
          <a:schemeClr val="accent4">
            <a:tint val="40000"/>
            <a:alpha val="90000"/>
            <a:hueOff val="-1972855"/>
            <a:satOff val="11079"/>
            <a:lumOff val="704"/>
            <a:alphaOff val="0"/>
          </a:schemeClr>
        </a:solidFill>
        <a:ln w="9525" cap="flat" cmpd="sng" algn="ctr">
          <a:solidFill>
            <a:schemeClr val="accent4">
              <a:tint val="40000"/>
              <a:alpha val="90000"/>
              <a:hueOff val="-1972855"/>
              <a:satOff val="11079"/>
              <a:lumOff val="704"/>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a:latin typeface="Tahoma" panose="020B0604030504040204" pitchFamily="34" charset="0"/>
              <a:ea typeface="Tahoma" panose="020B0604030504040204" pitchFamily="34" charset="0"/>
              <a:cs typeface="Tahoma" panose="020B0604030504040204" pitchFamily="34" charset="0"/>
            </a:rPr>
            <a:t>Memory skills</a:t>
          </a:r>
          <a:endParaRPr lang="en-GB" sz="1600" kern="1200" dirty="0"/>
        </a:p>
        <a:p>
          <a:pPr marL="171450" lvl="1" indent="-171450" algn="l" defTabSz="711200">
            <a:lnSpc>
              <a:spcPct val="90000"/>
            </a:lnSpc>
            <a:spcBef>
              <a:spcPct val="0"/>
            </a:spcBef>
            <a:spcAft>
              <a:spcPct val="15000"/>
            </a:spcAft>
            <a:buChar char="•"/>
          </a:pPr>
          <a:r>
            <a:rPr lang="en-US" sz="1600" kern="1200">
              <a:latin typeface="Tahoma" panose="020B0604030504040204" pitchFamily="34" charset="0"/>
              <a:ea typeface="Tahoma" panose="020B0604030504040204" pitchFamily="34" charset="0"/>
              <a:cs typeface="Tahoma" panose="020B0604030504040204" pitchFamily="34" charset="0"/>
            </a:rPr>
            <a:t>Organisational skills – lists and colour are a great help </a:t>
          </a:r>
          <a:endParaRPr lang="en-US" sz="1600" kern="1200" dirty="0">
            <a:latin typeface="Tahoma" panose="020B0604030504040204" pitchFamily="34" charset="0"/>
            <a:ea typeface="Tahoma" panose="020B0604030504040204" pitchFamily="34" charset="0"/>
            <a:cs typeface="Tahoma" panose="020B0604030504040204" pitchFamily="34" charset="0"/>
          </a:endParaRPr>
        </a:p>
        <a:p>
          <a:pPr marL="171450" lvl="1" indent="-171450" algn="l" defTabSz="711200">
            <a:lnSpc>
              <a:spcPct val="90000"/>
            </a:lnSpc>
            <a:spcBef>
              <a:spcPct val="0"/>
            </a:spcBef>
            <a:spcAft>
              <a:spcPct val="15000"/>
            </a:spcAft>
            <a:buChar char="•"/>
          </a:pPr>
          <a:r>
            <a:rPr lang="en-US" sz="1600" kern="1200">
              <a:latin typeface="Tahoma" panose="020B0604030504040204" pitchFamily="34" charset="0"/>
              <a:ea typeface="Tahoma" panose="020B0604030504040204" pitchFamily="34" charset="0"/>
              <a:cs typeface="Tahoma" panose="020B0604030504040204" pitchFamily="34" charset="0"/>
            </a:rPr>
            <a:t>Timekeeping</a:t>
          </a:r>
          <a:endParaRPr lang="en-US" sz="1600" kern="1200" dirty="0">
            <a:latin typeface="Tahoma" panose="020B0604030504040204" pitchFamily="34" charset="0"/>
            <a:ea typeface="Tahoma" panose="020B0604030504040204" pitchFamily="34" charset="0"/>
            <a:cs typeface="Tahoma" panose="020B0604030504040204" pitchFamily="34" charset="0"/>
          </a:endParaRPr>
        </a:p>
        <a:p>
          <a:pPr marL="171450" lvl="1" indent="-171450" algn="l" defTabSz="711200">
            <a:lnSpc>
              <a:spcPct val="90000"/>
            </a:lnSpc>
            <a:spcBef>
              <a:spcPct val="0"/>
            </a:spcBef>
            <a:spcAft>
              <a:spcPct val="15000"/>
            </a:spcAft>
            <a:buChar char="•"/>
          </a:pPr>
          <a:r>
            <a:rPr lang="en-US" sz="1600" kern="1200">
              <a:latin typeface="Tahoma" panose="020B0604030504040204" pitchFamily="34" charset="0"/>
              <a:ea typeface="Tahoma" panose="020B0604030504040204" pitchFamily="34" charset="0"/>
              <a:cs typeface="Tahoma" panose="020B0604030504040204" pitchFamily="34" charset="0"/>
            </a:rPr>
            <a:t>Communication skills</a:t>
          </a:r>
          <a:endParaRPr lang="en-US" sz="1600" kern="1200" dirty="0">
            <a:latin typeface="Tahoma" panose="020B0604030504040204" pitchFamily="34" charset="0"/>
            <a:ea typeface="Tahoma" panose="020B0604030504040204" pitchFamily="34" charset="0"/>
            <a:cs typeface="Tahoma" panose="020B0604030504040204" pitchFamily="34" charset="0"/>
          </a:endParaRPr>
        </a:p>
        <a:p>
          <a:pPr marL="171450" lvl="1" indent="-171450" algn="l" defTabSz="711200">
            <a:lnSpc>
              <a:spcPct val="90000"/>
            </a:lnSpc>
            <a:spcBef>
              <a:spcPct val="0"/>
            </a:spcBef>
            <a:spcAft>
              <a:spcPct val="15000"/>
            </a:spcAft>
            <a:buChar char="•"/>
          </a:pPr>
          <a:r>
            <a:rPr lang="en-US" sz="1600" kern="1200">
              <a:latin typeface="Tahoma" panose="020B0604030504040204" pitchFamily="34" charset="0"/>
              <a:ea typeface="Tahoma" panose="020B0604030504040204" pitchFamily="34" charset="0"/>
              <a:cs typeface="Tahoma" panose="020B0604030504040204" pitchFamily="34" charset="0"/>
            </a:rPr>
            <a:t>Separating emotional inference from what is seen or heard</a:t>
          </a:r>
          <a:endParaRPr lang="en-US" sz="1600" kern="1200" dirty="0">
            <a:latin typeface="Tahoma" panose="020B0604030504040204" pitchFamily="34" charset="0"/>
            <a:ea typeface="Tahoma" panose="020B0604030504040204" pitchFamily="34" charset="0"/>
            <a:cs typeface="Tahoma" panose="020B0604030504040204" pitchFamily="34" charset="0"/>
          </a:endParaRPr>
        </a:p>
        <a:p>
          <a:pPr marL="171450" lvl="1" indent="-171450" algn="l" defTabSz="711200">
            <a:lnSpc>
              <a:spcPct val="90000"/>
            </a:lnSpc>
            <a:spcBef>
              <a:spcPct val="0"/>
            </a:spcBef>
            <a:spcAft>
              <a:spcPct val="15000"/>
            </a:spcAft>
            <a:buChar char="•"/>
          </a:pPr>
          <a:r>
            <a:rPr lang="en-US" sz="1600" kern="1200">
              <a:latin typeface="Tahoma" panose="020B0604030504040204" pitchFamily="34" charset="0"/>
              <a:ea typeface="Tahoma" panose="020B0604030504040204" pitchFamily="34" charset="0"/>
              <a:cs typeface="Tahoma" panose="020B0604030504040204" pitchFamily="34" charset="0"/>
            </a:rPr>
            <a:t>Work to strengths</a:t>
          </a:r>
          <a:endParaRPr lang="en-US" sz="1600" kern="1200" dirty="0">
            <a:latin typeface="Tahoma" panose="020B0604030504040204" pitchFamily="34" charset="0"/>
            <a:ea typeface="Tahoma" panose="020B0604030504040204" pitchFamily="34" charset="0"/>
            <a:cs typeface="Tahoma" panose="020B0604030504040204" pitchFamily="34" charset="0"/>
          </a:endParaRPr>
        </a:p>
        <a:p>
          <a:pPr marL="171450" lvl="1" indent="-171450" algn="l" defTabSz="711200">
            <a:lnSpc>
              <a:spcPct val="90000"/>
            </a:lnSpc>
            <a:spcBef>
              <a:spcPct val="0"/>
            </a:spcBef>
            <a:spcAft>
              <a:spcPct val="15000"/>
            </a:spcAft>
            <a:buChar char="•"/>
          </a:pPr>
          <a:r>
            <a:rPr lang="en-US" sz="1600" kern="1200" dirty="0">
              <a:latin typeface="Tahoma" panose="020B0604030504040204" pitchFamily="34" charset="0"/>
              <a:ea typeface="Tahoma" panose="020B0604030504040204" pitchFamily="34" charset="0"/>
              <a:cs typeface="Tahoma" panose="020B0604030504040204" pitchFamily="34" charset="0"/>
            </a:rPr>
            <a:t>Create a breaks routine and keep to it </a:t>
          </a:r>
        </a:p>
      </dsp:txBody>
      <dsp:txXfrm>
        <a:off x="2553471" y="523046"/>
        <a:ext cx="2237873" cy="4399034"/>
      </dsp:txXfrm>
    </dsp:sp>
    <dsp:sp modelId="{28EF1462-3128-4E82-BE6D-B89C7D6C0620}">
      <dsp:nvSpPr>
        <dsp:cNvPr id="0" name=""/>
        <dsp:cNvSpPr/>
      </dsp:nvSpPr>
      <dsp:spPr>
        <a:xfrm>
          <a:off x="5104647" y="62246"/>
          <a:ext cx="2237873" cy="460800"/>
        </a:xfrm>
        <a:prstGeom prst="rect">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w="9525" cap="flat" cmpd="sng" algn="ctr">
          <a:solidFill>
            <a:schemeClr val="accent4">
              <a:hueOff val="-4464770"/>
              <a:satOff val="26899"/>
              <a:lumOff val="2156"/>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GB" sz="1600" kern="1200" dirty="0"/>
            <a:t>Ergonomics</a:t>
          </a:r>
        </a:p>
      </dsp:txBody>
      <dsp:txXfrm>
        <a:off x="5104647" y="62246"/>
        <a:ext cx="2237873" cy="460800"/>
      </dsp:txXfrm>
    </dsp:sp>
    <dsp:sp modelId="{DAA65002-0D36-4154-85ED-F49F3281A805}">
      <dsp:nvSpPr>
        <dsp:cNvPr id="0" name=""/>
        <dsp:cNvSpPr/>
      </dsp:nvSpPr>
      <dsp:spPr>
        <a:xfrm>
          <a:off x="5104647" y="523046"/>
          <a:ext cx="2237873" cy="4399034"/>
        </a:xfrm>
        <a:prstGeom prst="rect">
          <a:avLst/>
        </a:prstGeom>
        <a:solidFill>
          <a:schemeClr val="accent4">
            <a:tint val="40000"/>
            <a:alpha val="90000"/>
            <a:hueOff val="-3945710"/>
            <a:satOff val="22157"/>
            <a:lumOff val="1408"/>
            <a:alphaOff val="0"/>
          </a:schemeClr>
        </a:solidFill>
        <a:ln w="9525" cap="flat" cmpd="sng" algn="ctr">
          <a:solidFill>
            <a:schemeClr val="accent4">
              <a:tint val="40000"/>
              <a:alpha val="90000"/>
              <a:hueOff val="-3945710"/>
              <a:satOff val="22157"/>
              <a:lumOff val="1408"/>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a:latin typeface="Tahoma" panose="020B0604030504040204" pitchFamily="34" charset="0"/>
              <a:ea typeface="Tahoma" panose="020B0604030504040204" pitchFamily="34" charset="0"/>
              <a:cs typeface="Tahoma" panose="020B0604030504040204" pitchFamily="34" charset="0"/>
            </a:rPr>
            <a:t>When writing or reading sit/stand where there are the least distractions to reduce background noise</a:t>
          </a:r>
          <a:endParaRPr lang="en-GB" sz="1600" kern="1200" dirty="0"/>
        </a:p>
        <a:p>
          <a:pPr marL="171450" lvl="1" indent="-171450" algn="l" defTabSz="711200">
            <a:lnSpc>
              <a:spcPct val="90000"/>
            </a:lnSpc>
            <a:spcBef>
              <a:spcPct val="0"/>
            </a:spcBef>
            <a:spcAft>
              <a:spcPct val="15000"/>
            </a:spcAft>
            <a:buChar char="•"/>
          </a:pPr>
          <a:r>
            <a:rPr lang="en-US" sz="1600" kern="1200">
              <a:latin typeface="Tahoma" panose="020B0604030504040204" pitchFamily="34" charset="0"/>
              <a:ea typeface="Tahoma" panose="020B0604030504040204" pitchFamily="34" charset="0"/>
              <a:cs typeface="Tahoma" panose="020B0604030504040204" pitchFamily="34" charset="0"/>
            </a:rPr>
            <a:t>Consider a dual screen to keep multiple screens open when doing computer work</a:t>
          </a:r>
          <a:endParaRPr lang="en-US" sz="1600" kern="1200" dirty="0">
            <a:latin typeface="Tahoma" panose="020B0604030504040204" pitchFamily="34" charset="0"/>
            <a:ea typeface="Tahoma" panose="020B0604030504040204" pitchFamily="34" charset="0"/>
            <a:cs typeface="Tahoma" panose="020B0604030504040204" pitchFamily="34" charset="0"/>
          </a:endParaRPr>
        </a:p>
        <a:p>
          <a:pPr marL="171450" lvl="1" indent="-171450" algn="l" defTabSz="711200">
            <a:lnSpc>
              <a:spcPct val="90000"/>
            </a:lnSpc>
            <a:spcBef>
              <a:spcPct val="0"/>
            </a:spcBef>
            <a:spcAft>
              <a:spcPct val="15000"/>
            </a:spcAft>
            <a:buChar char="•"/>
          </a:pPr>
          <a:r>
            <a:rPr lang="en-US" sz="1600" kern="1200">
              <a:latin typeface="Tahoma" panose="020B0604030504040204" pitchFamily="34" charset="0"/>
              <a:ea typeface="Tahoma" panose="020B0604030504040204" pitchFamily="34" charset="0"/>
              <a:cs typeface="Tahoma" panose="020B0604030504040204" pitchFamily="34" charset="0"/>
            </a:rPr>
            <a:t>Stand and change position frequently (standing desks are great)</a:t>
          </a:r>
          <a:endParaRPr lang="en-US" sz="1600" kern="1200" dirty="0">
            <a:latin typeface="Tahoma" panose="020B0604030504040204" pitchFamily="34" charset="0"/>
            <a:ea typeface="Tahoma" panose="020B0604030504040204" pitchFamily="34" charset="0"/>
            <a:cs typeface="Tahoma" panose="020B0604030504040204" pitchFamily="34" charset="0"/>
          </a:endParaRPr>
        </a:p>
        <a:p>
          <a:pPr marL="171450" lvl="1" indent="-171450" algn="l" defTabSz="711200">
            <a:lnSpc>
              <a:spcPct val="90000"/>
            </a:lnSpc>
            <a:spcBef>
              <a:spcPct val="0"/>
            </a:spcBef>
            <a:spcAft>
              <a:spcPct val="15000"/>
            </a:spcAft>
            <a:buChar char="•"/>
          </a:pPr>
          <a:r>
            <a:rPr lang="en-US" sz="1600" kern="1200" dirty="0">
              <a:latin typeface="Tahoma" panose="020B0604030504040204" pitchFamily="34" charset="0"/>
              <a:ea typeface="Tahoma" panose="020B0604030504040204" pitchFamily="34" charset="0"/>
              <a:cs typeface="Tahoma" panose="020B0604030504040204" pitchFamily="34" charset="0"/>
            </a:rPr>
            <a:t>Consider a weighted blanket to help concentration</a:t>
          </a:r>
        </a:p>
      </dsp:txBody>
      <dsp:txXfrm>
        <a:off x="5104647" y="523046"/>
        <a:ext cx="2237873" cy="43990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886645-A5FE-40BF-9B4D-6F27FA86026C}">
      <dsp:nvSpPr>
        <dsp:cNvPr id="0" name=""/>
        <dsp:cNvSpPr/>
      </dsp:nvSpPr>
      <dsp:spPr>
        <a:xfrm>
          <a:off x="2295" y="26979"/>
          <a:ext cx="2237873" cy="432000"/>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en-GB" sz="1500" kern="1200" dirty="0"/>
            <a:t>Communication</a:t>
          </a:r>
        </a:p>
      </dsp:txBody>
      <dsp:txXfrm>
        <a:off x="2295" y="26979"/>
        <a:ext cx="2237873" cy="432000"/>
      </dsp:txXfrm>
    </dsp:sp>
    <dsp:sp modelId="{32C0035C-11E7-4669-9630-F2178AFAF4EF}">
      <dsp:nvSpPr>
        <dsp:cNvPr id="0" name=""/>
        <dsp:cNvSpPr/>
      </dsp:nvSpPr>
      <dsp:spPr>
        <a:xfrm>
          <a:off x="2295" y="458979"/>
          <a:ext cx="2237873" cy="4498368"/>
        </a:xfrm>
        <a:prstGeom prst="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US" sz="1500" kern="1200" dirty="0">
              <a:latin typeface="Tahoma" panose="020B0604030504040204" pitchFamily="34" charset="0"/>
              <a:ea typeface="Tahoma" panose="020B0604030504040204" pitchFamily="34" charset="0"/>
              <a:cs typeface="Tahoma" panose="020B0604030504040204" pitchFamily="34" charset="0"/>
            </a:rPr>
            <a:t>Use bullet points in written communication</a:t>
          </a:r>
          <a:endParaRPr lang="en-GB" sz="1500" kern="1200" dirty="0"/>
        </a:p>
        <a:p>
          <a:pPr marL="114300" lvl="1" indent="-114300" algn="l" defTabSz="666750">
            <a:lnSpc>
              <a:spcPct val="90000"/>
            </a:lnSpc>
            <a:spcBef>
              <a:spcPct val="0"/>
            </a:spcBef>
            <a:spcAft>
              <a:spcPct val="15000"/>
            </a:spcAft>
            <a:buChar char="•"/>
          </a:pPr>
          <a:endParaRPr lang="en-US" sz="1500" kern="1200" dirty="0">
            <a:latin typeface="Tahoma" panose="020B0604030504040204" pitchFamily="34" charset="0"/>
            <a:ea typeface="Tahoma" panose="020B0604030504040204" pitchFamily="34" charset="0"/>
            <a:cs typeface="Tahoma" panose="020B0604030504040204" pitchFamily="34" charset="0"/>
          </a:endParaRPr>
        </a:p>
        <a:p>
          <a:pPr marL="228600" lvl="2" indent="-114300" algn="l" defTabSz="666750">
            <a:lnSpc>
              <a:spcPct val="90000"/>
            </a:lnSpc>
            <a:spcBef>
              <a:spcPct val="0"/>
            </a:spcBef>
            <a:spcAft>
              <a:spcPct val="15000"/>
            </a:spcAft>
            <a:buChar char="•"/>
          </a:pPr>
          <a:r>
            <a:rPr lang="en-US" sz="1500" kern="1200" dirty="0">
              <a:latin typeface="Tahoma" panose="020B0604030504040204" pitchFamily="34" charset="0"/>
              <a:ea typeface="Tahoma" panose="020B0604030504040204" pitchFamily="34" charset="0"/>
              <a:cs typeface="Tahoma" panose="020B0604030504040204" pitchFamily="34" charset="0"/>
            </a:rPr>
            <a:t>Be specific with instructions</a:t>
          </a:r>
        </a:p>
        <a:p>
          <a:pPr marL="228600" lvl="2" indent="-114300" algn="l" defTabSz="666750">
            <a:lnSpc>
              <a:spcPct val="90000"/>
            </a:lnSpc>
            <a:spcBef>
              <a:spcPct val="0"/>
            </a:spcBef>
            <a:spcAft>
              <a:spcPct val="15000"/>
            </a:spcAft>
            <a:buChar char="•"/>
          </a:pPr>
          <a:endParaRPr lang="en-US" sz="1500" kern="1200" dirty="0">
            <a:latin typeface="Tahoma" panose="020B0604030504040204" pitchFamily="34" charset="0"/>
            <a:ea typeface="Tahoma" panose="020B0604030504040204" pitchFamily="34" charset="0"/>
            <a:cs typeface="Tahoma" panose="020B0604030504040204" pitchFamily="34" charset="0"/>
          </a:endParaRPr>
        </a:p>
        <a:p>
          <a:pPr marL="228600" lvl="2" indent="-114300" algn="l" defTabSz="666750">
            <a:lnSpc>
              <a:spcPct val="90000"/>
            </a:lnSpc>
            <a:spcBef>
              <a:spcPct val="0"/>
            </a:spcBef>
            <a:spcAft>
              <a:spcPct val="15000"/>
            </a:spcAft>
            <a:buChar char="•"/>
          </a:pPr>
          <a:r>
            <a:rPr lang="en-US" sz="1500" kern="1200" dirty="0">
              <a:latin typeface="Tahoma" panose="020B0604030504040204" pitchFamily="34" charset="0"/>
              <a:ea typeface="Tahoma" panose="020B0604030504040204" pitchFamily="34" charset="0"/>
              <a:cs typeface="Tahoma" panose="020B0604030504040204" pitchFamily="34" charset="0"/>
            </a:rPr>
            <a:t>Use feedback which separates what was seen and heard from the interpretation of this</a:t>
          </a:r>
        </a:p>
        <a:p>
          <a:pPr marL="228600" lvl="2" indent="-114300" algn="l" defTabSz="666750">
            <a:lnSpc>
              <a:spcPct val="90000"/>
            </a:lnSpc>
            <a:spcBef>
              <a:spcPct val="0"/>
            </a:spcBef>
            <a:spcAft>
              <a:spcPct val="15000"/>
            </a:spcAft>
            <a:buChar char="•"/>
          </a:pPr>
          <a:endParaRPr lang="en-US" sz="1500" kern="1200" dirty="0">
            <a:latin typeface="Tahoma" panose="020B0604030504040204" pitchFamily="34" charset="0"/>
            <a:ea typeface="Tahoma" panose="020B0604030504040204" pitchFamily="34" charset="0"/>
            <a:cs typeface="Tahoma" panose="020B0604030504040204" pitchFamily="34" charset="0"/>
          </a:endParaRPr>
        </a:p>
        <a:p>
          <a:pPr marL="228600" lvl="2" indent="-114300" algn="l" defTabSz="666750">
            <a:lnSpc>
              <a:spcPct val="90000"/>
            </a:lnSpc>
            <a:spcBef>
              <a:spcPct val="0"/>
            </a:spcBef>
            <a:spcAft>
              <a:spcPct val="15000"/>
            </a:spcAft>
            <a:buChar char="•"/>
          </a:pPr>
          <a:r>
            <a:rPr lang="en-US" sz="1500" kern="1200" dirty="0">
              <a:latin typeface="Tahoma" panose="020B0604030504040204" pitchFamily="34" charset="0"/>
              <a:ea typeface="Tahoma" panose="020B0604030504040204" pitchFamily="34" charset="0"/>
              <a:cs typeface="Tahoma" panose="020B0604030504040204" pitchFamily="34" charset="0"/>
            </a:rPr>
            <a:t>Accept emails may appear short – give feedback but do not take it personally </a:t>
          </a:r>
        </a:p>
      </dsp:txBody>
      <dsp:txXfrm>
        <a:off x="2295" y="458979"/>
        <a:ext cx="2237873" cy="4498368"/>
      </dsp:txXfrm>
    </dsp:sp>
    <dsp:sp modelId="{9FFF97FE-5E2B-4C8C-AED2-D0507BD9FE18}">
      <dsp:nvSpPr>
        <dsp:cNvPr id="0" name=""/>
        <dsp:cNvSpPr/>
      </dsp:nvSpPr>
      <dsp:spPr>
        <a:xfrm>
          <a:off x="2553471" y="26979"/>
          <a:ext cx="2237873" cy="432000"/>
        </a:xfrm>
        <a:prstGeom prst="rect">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w="9525" cap="flat" cmpd="sng" algn="ctr">
          <a:solidFill>
            <a:schemeClr val="accent4">
              <a:hueOff val="-2232385"/>
              <a:satOff val="13449"/>
              <a:lumOff val="1078"/>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en-GB" sz="1500" kern="1200" dirty="0"/>
            <a:t>Meetings</a:t>
          </a:r>
        </a:p>
      </dsp:txBody>
      <dsp:txXfrm>
        <a:off x="2553471" y="26979"/>
        <a:ext cx="2237873" cy="432000"/>
      </dsp:txXfrm>
    </dsp:sp>
    <dsp:sp modelId="{4FF9B320-2A17-42E2-A51F-41EE145220C2}">
      <dsp:nvSpPr>
        <dsp:cNvPr id="0" name=""/>
        <dsp:cNvSpPr/>
      </dsp:nvSpPr>
      <dsp:spPr>
        <a:xfrm>
          <a:off x="2553471" y="458979"/>
          <a:ext cx="2237873" cy="4498368"/>
        </a:xfrm>
        <a:prstGeom prst="rect">
          <a:avLst/>
        </a:prstGeom>
        <a:solidFill>
          <a:schemeClr val="accent4">
            <a:tint val="40000"/>
            <a:alpha val="90000"/>
            <a:hueOff val="-1972855"/>
            <a:satOff val="11079"/>
            <a:lumOff val="704"/>
            <a:alphaOff val="0"/>
          </a:schemeClr>
        </a:solidFill>
        <a:ln w="9525" cap="flat" cmpd="sng" algn="ctr">
          <a:solidFill>
            <a:schemeClr val="accent4">
              <a:tint val="40000"/>
              <a:alpha val="90000"/>
              <a:hueOff val="-1972855"/>
              <a:satOff val="11079"/>
              <a:lumOff val="704"/>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US" sz="1500" kern="1200" dirty="0">
              <a:latin typeface="Tahoma" panose="020B0604030504040204" pitchFamily="34" charset="0"/>
              <a:ea typeface="Tahoma" panose="020B0604030504040204" pitchFamily="34" charset="0"/>
              <a:cs typeface="Tahoma" panose="020B0604030504040204" pitchFamily="34" charset="0"/>
            </a:rPr>
            <a:t>Give extra time before and after to review where possible</a:t>
          </a:r>
          <a:endParaRPr lang="en-GB" sz="1500" kern="1200" dirty="0"/>
        </a:p>
        <a:p>
          <a:pPr marL="114300" lvl="1" indent="-114300" algn="l" defTabSz="666750">
            <a:lnSpc>
              <a:spcPct val="90000"/>
            </a:lnSpc>
            <a:spcBef>
              <a:spcPct val="0"/>
            </a:spcBef>
            <a:spcAft>
              <a:spcPct val="15000"/>
            </a:spcAft>
            <a:buChar char="•"/>
          </a:pPr>
          <a:endParaRPr lang="en-US" sz="1500" kern="1200" dirty="0">
            <a:latin typeface="Tahoma" panose="020B0604030504040204" pitchFamily="34" charset="0"/>
            <a:ea typeface="Tahoma" panose="020B0604030504040204" pitchFamily="34" charset="0"/>
            <a:cs typeface="Tahoma" panose="020B0604030504040204" pitchFamily="34" charset="0"/>
          </a:endParaRPr>
        </a:p>
        <a:p>
          <a:pPr marL="114300" lvl="1" indent="-114300" algn="l" defTabSz="666750">
            <a:lnSpc>
              <a:spcPct val="90000"/>
            </a:lnSpc>
            <a:spcBef>
              <a:spcPct val="0"/>
            </a:spcBef>
            <a:spcAft>
              <a:spcPct val="15000"/>
            </a:spcAft>
            <a:buChar char="•"/>
          </a:pPr>
          <a:r>
            <a:rPr lang="en-US" sz="1500" kern="1200" dirty="0">
              <a:latin typeface="Tahoma" panose="020B0604030504040204" pitchFamily="34" charset="0"/>
              <a:ea typeface="Tahoma" panose="020B0604030504040204" pitchFamily="34" charset="0"/>
              <a:cs typeface="Tahoma" panose="020B0604030504040204" pitchFamily="34" charset="0"/>
            </a:rPr>
            <a:t>Give alternative to group meetings – update via 1:1</a:t>
          </a:r>
        </a:p>
        <a:p>
          <a:pPr marL="114300" lvl="1" indent="-114300" algn="l" defTabSz="666750">
            <a:lnSpc>
              <a:spcPct val="90000"/>
            </a:lnSpc>
            <a:spcBef>
              <a:spcPct val="0"/>
            </a:spcBef>
            <a:spcAft>
              <a:spcPct val="15000"/>
            </a:spcAft>
            <a:buChar char="•"/>
          </a:pPr>
          <a:endParaRPr lang="en-US" sz="1500" kern="1200" dirty="0">
            <a:latin typeface="Tahoma" panose="020B0604030504040204" pitchFamily="34" charset="0"/>
            <a:ea typeface="Tahoma" panose="020B0604030504040204" pitchFamily="34" charset="0"/>
            <a:cs typeface="Tahoma" panose="020B0604030504040204" pitchFamily="34" charset="0"/>
          </a:endParaRPr>
        </a:p>
        <a:p>
          <a:pPr marL="114300" lvl="1" indent="-114300" algn="l" defTabSz="666750">
            <a:lnSpc>
              <a:spcPct val="90000"/>
            </a:lnSpc>
            <a:spcBef>
              <a:spcPct val="0"/>
            </a:spcBef>
            <a:spcAft>
              <a:spcPct val="15000"/>
            </a:spcAft>
            <a:buChar char="•"/>
          </a:pPr>
          <a:r>
            <a:rPr lang="en-US" sz="1500" kern="1200" dirty="0">
              <a:latin typeface="Tahoma" panose="020B0604030504040204" pitchFamily="34" charset="0"/>
              <a:ea typeface="Tahoma" panose="020B0604030504040204" pitchFamily="34" charset="0"/>
              <a:cs typeface="Tahoma" panose="020B0604030504040204" pitchFamily="34" charset="0"/>
            </a:rPr>
            <a:t>Follow up requests in meetings with written emails or notes</a:t>
          </a:r>
        </a:p>
        <a:p>
          <a:pPr marL="114300" lvl="1" indent="-114300" algn="l" defTabSz="666750">
            <a:lnSpc>
              <a:spcPct val="90000"/>
            </a:lnSpc>
            <a:spcBef>
              <a:spcPct val="0"/>
            </a:spcBef>
            <a:spcAft>
              <a:spcPct val="15000"/>
            </a:spcAft>
            <a:buChar char="•"/>
          </a:pPr>
          <a:endParaRPr lang="en-US" sz="1500" kern="1200" dirty="0">
            <a:latin typeface="Tahoma" panose="020B0604030504040204" pitchFamily="34" charset="0"/>
            <a:ea typeface="Tahoma" panose="020B0604030504040204" pitchFamily="34" charset="0"/>
            <a:cs typeface="Tahoma" panose="020B0604030504040204" pitchFamily="34" charset="0"/>
          </a:endParaRPr>
        </a:p>
        <a:p>
          <a:pPr marL="114300" lvl="1" indent="-114300" algn="l" defTabSz="666750">
            <a:lnSpc>
              <a:spcPct val="90000"/>
            </a:lnSpc>
            <a:spcBef>
              <a:spcPct val="0"/>
            </a:spcBef>
            <a:spcAft>
              <a:spcPct val="15000"/>
            </a:spcAft>
            <a:buChar char="•"/>
          </a:pPr>
          <a:r>
            <a:rPr lang="en-US" sz="1500" kern="1200" dirty="0">
              <a:latin typeface="Tahoma" panose="020B0604030504040204" pitchFamily="34" charset="0"/>
              <a:ea typeface="Tahoma" panose="020B0604030504040204" pitchFamily="34" charset="0"/>
              <a:cs typeface="Tahoma" panose="020B0604030504040204" pitchFamily="34" charset="0"/>
            </a:rPr>
            <a:t>Give agenda to every meeting</a:t>
          </a:r>
        </a:p>
        <a:p>
          <a:pPr marL="114300" lvl="1" indent="-114300" algn="l" defTabSz="666750">
            <a:lnSpc>
              <a:spcPct val="90000"/>
            </a:lnSpc>
            <a:spcBef>
              <a:spcPct val="0"/>
            </a:spcBef>
            <a:spcAft>
              <a:spcPct val="15000"/>
            </a:spcAft>
            <a:buChar char="•"/>
          </a:pPr>
          <a:endParaRPr lang="en-US" sz="1500" kern="1200" dirty="0">
            <a:latin typeface="Tahoma" panose="020B0604030504040204" pitchFamily="34" charset="0"/>
            <a:ea typeface="Tahoma" panose="020B0604030504040204" pitchFamily="34" charset="0"/>
            <a:cs typeface="Tahoma" panose="020B0604030504040204" pitchFamily="34" charset="0"/>
          </a:endParaRPr>
        </a:p>
        <a:p>
          <a:pPr marL="114300" lvl="1" indent="-114300" algn="l" defTabSz="666750">
            <a:lnSpc>
              <a:spcPct val="90000"/>
            </a:lnSpc>
            <a:spcBef>
              <a:spcPct val="0"/>
            </a:spcBef>
            <a:spcAft>
              <a:spcPct val="15000"/>
            </a:spcAft>
            <a:buChar char="•"/>
          </a:pPr>
          <a:r>
            <a:rPr lang="en-US" sz="1500" kern="1200" dirty="0">
              <a:latin typeface="Tahoma" panose="020B0604030504040204" pitchFamily="34" charset="0"/>
              <a:ea typeface="Tahoma" panose="020B0604030504040204" pitchFamily="34" charset="0"/>
              <a:cs typeface="Tahoma" panose="020B0604030504040204" pitchFamily="34" charset="0"/>
            </a:rPr>
            <a:t>Issue documents before meetings to allow focus and preparation</a:t>
          </a:r>
        </a:p>
      </dsp:txBody>
      <dsp:txXfrm>
        <a:off x="2553471" y="458979"/>
        <a:ext cx="2237873" cy="4498368"/>
      </dsp:txXfrm>
    </dsp:sp>
    <dsp:sp modelId="{28EF1462-3128-4E82-BE6D-B89C7D6C0620}">
      <dsp:nvSpPr>
        <dsp:cNvPr id="0" name=""/>
        <dsp:cNvSpPr/>
      </dsp:nvSpPr>
      <dsp:spPr>
        <a:xfrm>
          <a:off x="5104647" y="26979"/>
          <a:ext cx="2237873" cy="432000"/>
        </a:xfrm>
        <a:prstGeom prst="rect">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w="9525" cap="flat" cmpd="sng" algn="ctr">
          <a:solidFill>
            <a:schemeClr val="accent4">
              <a:hueOff val="-4464770"/>
              <a:satOff val="26899"/>
              <a:lumOff val="2156"/>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en-GB" sz="1500" kern="1200" dirty="0"/>
            <a:t>Awareness</a:t>
          </a:r>
        </a:p>
      </dsp:txBody>
      <dsp:txXfrm>
        <a:off x="5104647" y="26979"/>
        <a:ext cx="2237873" cy="432000"/>
      </dsp:txXfrm>
    </dsp:sp>
    <dsp:sp modelId="{DAA65002-0D36-4154-85ED-F49F3281A805}">
      <dsp:nvSpPr>
        <dsp:cNvPr id="0" name=""/>
        <dsp:cNvSpPr/>
      </dsp:nvSpPr>
      <dsp:spPr>
        <a:xfrm>
          <a:off x="5104647" y="458979"/>
          <a:ext cx="2237873" cy="4498368"/>
        </a:xfrm>
        <a:prstGeom prst="rect">
          <a:avLst/>
        </a:prstGeom>
        <a:solidFill>
          <a:schemeClr val="accent4">
            <a:tint val="40000"/>
            <a:alpha val="90000"/>
            <a:hueOff val="-3945710"/>
            <a:satOff val="22157"/>
            <a:lumOff val="1408"/>
            <a:alphaOff val="0"/>
          </a:schemeClr>
        </a:solidFill>
        <a:ln w="9525" cap="flat" cmpd="sng" algn="ctr">
          <a:solidFill>
            <a:schemeClr val="accent4">
              <a:tint val="40000"/>
              <a:alpha val="90000"/>
              <a:hueOff val="-3945710"/>
              <a:satOff val="22157"/>
              <a:lumOff val="1408"/>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US" sz="1500" kern="1200" dirty="0">
              <a:latin typeface="Tahoma" panose="020B0604030504040204" pitchFamily="34" charset="0"/>
              <a:ea typeface="Tahoma" panose="020B0604030504040204" pitchFamily="34" charset="0"/>
              <a:cs typeface="Tahoma" panose="020B0604030504040204" pitchFamily="34" charset="0"/>
            </a:rPr>
            <a:t>Build in frequent breaks</a:t>
          </a:r>
          <a:endParaRPr lang="en-GB" sz="1500" kern="1200" dirty="0"/>
        </a:p>
        <a:p>
          <a:pPr marL="114300" lvl="1" indent="-114300" algn="l" defTabSz="666750">
            <a:lnSpc>
              <a:spcPct val="90000"/>
            </a:lnSpc>
            <a:spcBef>
              <a:spcPct val="0"/>
            </a:spcBef>
            <a:spcAft>
              <a:spcPct val="15000"/>
            </a:spcAft>
            <a:buChar char="•"/>
          </a:pPr>
          <a:endParaRPr lang="en-US" sz="1500" kern="1200" dirty="0">
            <a:latin typeface="Tahoma" panose="020B0604030504040204" pitchFamily="34" charset="0"/>
            <a:ea typeface="Tahoma" panose="020B0604030504040204" pitchFamily="34" charset="0"/>
            <a:cs typeface="Tahoma" panose="020B0604030504040204" pitchFamily="34" charset="0"/>
          </a:endParaRPr>
        </a:p>
        <a:p>
          <a:pPr marL="114300" lvl="1" indent="-114300" algn="l" defTabSz="666750">
            <a:lnSpc>
              <a:spcPct val="90000"/>
            </a:lnSpc>
            <a:spcBef>
              <a:spcPct val="0"/>
            </a:spcBef>
            <a:spcAft>
              <a:spcPct val="15000"/>
            </a:spcAft>
            <a:buChar char="•"/>
          </a:pPr>
          <a:r>
            <a:rPr lang="en-US" sz="1500" kern="1200" dirty="0">
              <a:latin typeface="Tahoma" panose="020B0604030504040204" pitchFamily="34" charset="0"/>
              <a:ea typeface="Tahoma" panose="020B0604030504040204" pitchFamily="34" charset="0"/>
              <a:cs typeface="Tahoma" panose="020B0604030504040204" pitchFamily="34" charset="0"/>
            </a:rPr>
            <a:t>Set time limits – do not use ‘Give it to me when you are ready’ </a:t>
          </a:r>
        </a:p>
        <a:p>
          <a:pPr marL="114300" lvl="1" indent="-114300" algn="l" defTabSz="666750">
            <a:lnSpc>
              <a:spcPct val="90000"/>
            </a:lnSpc>
            <a:spcBef>
              <a:spcPct val="0"/>
            </a:spcBef>
            <a:spcAft>
              <a:spcPct val="15000"/>
            </a:spcAft>
            <a:buChar char="•"/>
          </a:pPr>
          <a:endParaRPr lang="en-US" sz="1500" kern="1200" dirty="0">
            <a:latin typeface="Tahoma" panose="020B0604030504040204" pitchFamily="34" charset="0"/>
            <a:ea typeface="Tahoma" panose="020B0604030504040204" pitchFamily="34" charset="0"/>
            <a:cs typeface="Tahoma" panose="020B0604030504040204" pitchFamily="34" charset="0"/>
          </a:endParaRPr>
        </a:p>
        <a:p>
          <a:pPr marL="114300" lvl="1" indent="-114300" algn="l" defTabSz="666750">
            <a:lnSpc>
              <a:spcPct val="90000"/>
            </a:lnSpc>
            <a:spcBef>
              <a:spcPct val="0"/>
            </a:spcBef>
            <a:spcAft>
              <a:spcPct val="15000"/>
            </a:spcAft>
            <a:buChar char="•"/>
          </a:pPr>
          <a:r>
            <a:rPr lang="en-US" sz="1500" kern="1200" dirty="0">
              <a:latin typeface="Tahoma" panose="020B0604030504040204" pitchFamily="34" charset="0"/>
              <a:ea typeface="Tahoma" panose="020B0604030504040204" pitchFamily="34" charset="0"/>
              <a:cs typeface="Tahoma" panose="020B0604030504040204" pitchFamily="34" charset="0"/>
            </a:rPr>
            <a:t>Take a holistic view – expect highs and lows, totally focused concentration and times of complete lack of focus</a:t>
          </a:r>
        </a:p>
        <a:p>
          <a:pPr marL="114300" lvl="1" indent="-114300" algn="l" defTabSz="666750">
            <a:lnSpc>
              <a:spcPct val="90000"/>
            </a:lnSpc>
            <a:spcBef>
              <a:spcPct val="0"/>
            </a:spcBef>
            <a:spcAft>
              <a:spcPct val="15000"/>
            </a:spcAft>
            <a:buChar char="•"/>
          </a:pPr>
          <a:endParaRPr lang="en-US" sz="1500" kern="1200" dirty="0">
            <a:latin typeface="Tahoma" panose="020B0604030504040204" pitchFamily="34" charset="0"/>
            <a:ea typeface="Tahoma" panose="020B0604030504040204" pitchFamily="34" charset="0"/>
            <a:cs typeface="Tahoma" panose="020B0604030504040204" pitchFamily="34" charset="0"/>
          </a:endParaRPr>
        </a:p>
        <a:p>
          <a:pPr marL="114300" lvl="1" indent="-114300" algn="l" defTabSz="666750">
            <a:lnSpc>
              <a:spcPct val="90000"/>
            </a:lnSpc>
            <a:spcBef>
              <a:spcPct val="0"/>
            </a:spcBef>
            <a:spcAft>
              <a:spcPct val="15000"/>
            </a:spcAft>
            <a:buChar char="•"/>
          </a:pPr>
          <a:r>
            <a:rPr lang="en-US" sz="1500" kern="1200" dirty="0">
              <a:latin typeface="Tahoma" panose="020B0604030504040204" pitchFamily="34" charset="0"/>
              <a:ea typeface="Tahoma" panose="020B0604030504040204" pitchFamily="34" charset="0"/>
              <a:cs typeface="Tahoma" panose="020B0604030504040204" pitchFamily="34" charset="0"/>
            </a:rPr>
            <a:t>Listen to the individual, ask them what they would like to have happen </a:t>
          </a:r>
          <a:endParaRPr lang="en-GB" sz="1500" kern="1200" dirty="0"/>
        </a:p>
      </dsp:txBody>
      <dsp:txXfrm>
        <a:off x="5104647" y="458979"/>
        <a:ext cx="2237873" cy="449836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95CABD-3C66-4EE2-A156-E4A105280699}">
      <dsp:nvSpPr>
        <dsp:cNvPr id="0" name=""/>
        <dsp:cNvSpPr/>
      </dsp:nvSpPr>
      <dsp:spPr>
        <a:xfrm>
          <a:off x="901113" y="-4792"/>
          <a:ext cx="5398573" cy="5398573"/>
        </a:xfrm>
        <a:prstGeom prst="circularArrow">
          <a:avLst>
            <a:gd name="adj1" fmla="val 5274"/>
            <a:gd name="adj2" fmla="val 312630"/>
            <a:gd name="adj3" fmla="val 14245520"/>
            <a:gd name="adj4" fmla="val 17116850"/>
            <a:gd name="adj5" fmla="val 5477"/>
          </a:avLst>
        </a:prstGeom>
        <a:gradFill rotWithShape="0">
          <a:gsLst>
            <a:gs pos="0">
              <a:schemeClr val="accent4">
                <a:tint val="40000"/>
                <a:hueOff val="0"/>
                <a:satOff val="0"/>
                <a:lumOff val="0"/>
                <a:alphaOff val="0"/>
                <a:shade val="51000"/>
                <a:satMod val="130000"/>
              </a:schemeClr>
            </a:gs>
            <a:gs pos="80000">
              <a:schemeClr val="accent4">
                <a:tint val="40000"/>
                <a:hueOff val="0"/>
                <a:satOff val="0"/>
                <a:lumOff val="0"/>
                <a:alphaOff val="0"/>
                <a:shade val="93000"/>
                <a:satMod val="130000"/>
              </a:schemeClr>
            </a:gs>
            <a:gs pos="100000">
              <a:schemeClr val="accent4">
                <a:tint val="40000"/>
                <a:hueOff val="0"/>
                <a:satOff val="0"/>
                <a:lumOff val="0"/>
                <a:alphaOff val="0"/>
                <a:shade val="94000"/>
                <a:satMod val="135000"/>
              </a:scheme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7E2D5833-22B0-477D-9103-BC3DF90C290D}">
      <dsp:nvSpPr>
        <dsp:cNvPr id="0" name=""/>
        <dsp:cNvSpPr/>
      </dsp:nvSpPr>
      <dsp:spPr>
        <a:xfrm>
          <a:off x="2584271" y="2112"/>
          <a:ext cx="2032257" cy="1016128"/>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Adults with ASC are obsessed with order</a:t>
          </a:r>
        </a:p>
      </dsp:txBody>
      <dsp:txXfrm>
        <a:off x="2584271" y="2112"/>
        <a:ext cx="2032257" cy="1016128"/>
      </dsp:txXfrm>
    </dsp:sp>
    <dsp:sp modelId="{78CCCD8B-739E-432B-BADF-748782B243C8}">
      <dsp:nvSpPr>
        <dsp:cNvPr id="0" name=""/>
        <dsp:cNvSpPr/>
      </dsp:nvSpPr>
      <dsp:spPr>
        <a:xfrm>
          <a:off x="4480945" y="1097157"/>
          <a:ext cx="2032257" cy="1016128"/>
        </a:xfrm>
        <a:prstGeom prst="roundRect">
          <a:avLst/>
        </a:prstGeom>
        <a:solidFill>
          <a:srgbClr val="A78FC3"/>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All people with autism are good at maths, art and music</a:t>
          </a:r>
        </a:p>
      </dsp:txBody>
      <dsp:txXfrm>
        <a:off x="4480945" y="1097157"/>
        <a:ext cx="2032257" cy="1016128"/>
      </dsp:txXfrm>
    </dsp:sp>
    <dsp:sp modelId="{5A2421CC-2B42-48DC-B1D6-17ABB2112FE9}">
      <dsp:nvSpPr>
        <dsp:cNvPr id="0" name=""/>
        <dsp:cNvSpPr/>
      </dsp:nvSpPr>
      <dsp:spPr>
        <a:xfrm>
          <a:off x="4480945" y="3287248"/>
          <a:ext cx="2032257" cy="1016128"/>
        </a:xfrm>
        <a:prstGeom prst="roundRect">
          <a:avLst/>
        </a:prstGeom>
        <a:solidFill>
          <a:srgbClr val="6B4C9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All people with ASC cannot start or sustain a relationship </a:t>
          </a:r>
        </a:p>
      </dsp:txBody>
      <dsp:txXfrm>
        <a:off x="4480945" y="3287248"/>
        <a:ext cx="2032257" cy="1016128"/>
      </dsp:txXfrm>
    </dsp:sp>
    <dsp:sp modelId="{DF534FCC-1278-44AF-BC59-B18CDEDF7C96}">
      <dsp:nvSpPr>
        <dsp:cNvPr id="0" name=""/>
        <dsp:cNvSpPr/>
      </dsp:nvSpPr>
      <dsp:spPr>
        <a:xfrm>
          <a:off x="2584271" y="4382294"/>
          <a:ext cx="2032257" cy="1016128"/>
        </a:xfrm>
        <a:prstGeom prst="roundRect">
          <a:avLst/>
        </a:prstGeom>
        <a:solidFill>
          <a:srgbClr val="A78FC3"/>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People with ASC don’t have emotions</a:t>
          </a:r>
        </a:p>
      </dsp:txBody>
      <dsp:txXfrm>
        <a:off x="2584271" y="4382294"/>
        <a:ext cx="2032257" cy="1016128"/>
      </dsp:txXfrm>
    </dsp:sp>
    <dsp:sp modelId="{FE705A9A-2A80-4EA1-B97D-78EE5ACAE22E}">
      <dsp:nvSpPr>
        <dsp:cNvPr id="0" name=""/>
        <dsp:cNvSpPr/>
      </dsp:nvSpPr>
      <dsp:spPr>
        <a:xfrm>
          <a:off x="687597" y="3287248"/>
          <a:ext cx="2032257" cy="1016128"/>
        </a:xfrm>
        <a:prstGeom prst="roundRect">
          <a:avLst/>
        </a:prstGeom>
        <a:solidFill>
          <a:srgbClr val="6B4C9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People with ASC are geniuses and have huge talents</a:t>
          </a:r>
        </a:p>
      </dsp:txBody>
      <dsp:txXfrm>
        <a:off x="687597" y="3287248"/>
        <a:ext cx="2032257" cy="1016128"/>
      </dsp:txXfrm>
    </dsp:sp>
    <dsp:sp modelId="{08BEEC84-09BE-4EB9-9383-0A34EF6FF107}">
      <dsp:nvSpPr>
        <dsp:cNvPr id="0" name=""/>
        <dsp:cNvSpPr/>
      </dsp:nvSpPr>
      <dsp:spPr>
        <a:xfrm>
          <a:off x="687597" y="1097157"/>
          <a:ext cx="2032257" cy="1016128"/>
        </a:xfrm>
        <a:prstGeom prst="roundRect">
          <a:avLst/>
        </a:prstGeom>
        <a:solidFill>
          <a:srgbClr val="A78FC3"/>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You can only be diagnosed with ASC as a child</a:t>
          </a:r>
        </a:p>
      </dsp:txBody>
      <dsp:txXfrm>
        <a:off x="687597" y="1097157"/>
        <a:ext cx="2032257" cy="101612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F6CBAD-6781-4B26-B97C-87EEED9E0291}">
      <dsp:nvSpPr>
        <dsp:cNvPr id="0" name=""/>
        <dsp:cNvSpPr/>
      </dsp:nvSpPr>
      <dsp:spPr>
        <a:xfrm>
          <a:off x="852" y="268281"/>
          <a:ext cx="3323783" cy="1994270"/>
        </a:xfrm>
        <a:prstGeom prst="rect">
          <a:avLst/>
        </a:prstGeom>
        <a:solidFill>
          <a:srgbClr val="A78FC3"/>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There are around 700,000 people in the UK living with autism</a:t>
          </a:r>
        </a:p>
      </dsp:txBody>
      <dsp:txXfrm>
        <a:off x="852" y="268281"/>
        <a:ext cx="3323783" cy="1994270"/>
      </dsp:txXfrm>
    </dsp:sp>
    <dsp:sp modelId="{B7083FC7-4267-455A-BC2E-FAF8809A11B0}">
      <dsp:nvSpPr>
        <dsp:cNvPr id="0" name=""/>
        <dsp:cNvSpPr/>
      </dsp:nvSpPr>
      <dsp:spPr>
        <a:xfrm>
          <a:off x="3657014" y="268281"/>
          <a:ext cx="3323783" cy="1994270"/>
        </a:xfrm>
        <a:prstGeom prst="rect">
          <a:avLst/>
        </a:prstGeom>
        <a:solidFill>
          <a:srgbClr val="A78FC3"/>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Approximately 50% of autistic people may have a learning disability. The other 50% do not.</a:t>
          </a:r>
        </a:p>
      </dsp:txBody>
      <dsp:txXfrm>
        <a:off x="3657014" y="268281"/>
        <a:ext cx="3323783" cy="1994270"/>
      </dsp:txXfrm>
    </dsp:sp>
    <dsp:sp modelId="{8473D543-9A11-4119-A741-B962D837D161}">
      <dsp:nvSpPr>
        <dsp:cNvPr id="0" name=""/>
        <dsp:cNvSpPr/>
      </dsp:nvSpPr>
      <dsp:spPr>
        <a:xfrm>
          <a:off x="852" y="2594929"/>
          <a:ext cx="3323783" cy="1994270"/>
        </a:xfrm>
        <a:prstGeom prst="rect">
          <a:avLst/>
        </a:prstGeom>
        <a:solidFill>
          <a:srgbClr val="A78FC3"/>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Autism is a hidden disability - you can't always tell if someone has it</a:t>
          </a:r>
        </a:p>
      </dsp:txBody>
      <dsp:txXfrm>
        <a:off x="852" y="2594929"/>
        <a:ext cx="3323783" cy="1994270"/>
      </dsp:txXfrm>
    </dsp:sp>
    <dsp:sp modelId="{022B9232-6787-4741-A126-52C9B16FA5D1}">
      <dsp:nvSpPr>
        <dsp:cNvPr id="0" name=""/>
        <dsp:cNvSpPr/>
      </dsp:nvSpPr>
      <dsp:spPr>
        <a:xfrm>
          <a:off x="3657014" y="2594929"/>
          <a:ext cx="3323783" cy="1994270"/>
        </a:xfrm>
        <a:prstGeom prst="rect">
          <a:avLst/>
        </a:prstGeom>
        <a:solidFill>
          <a:srgbClr val="A78FC3"/>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Only 16% of autistic adults in the UK are in full-time paid employment </a:t>
          </a:r>
        </a:p>
      </dsp:txBody>
      <dsp:txXfrm>
        <a:off x="3657014" y="2594929"/>
        <a:ext cx="3323783" cy="199427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651293-3ABF-477A-AE5D-82431801BFD2}">
      <dsp:nvSpPr>
        <dsp:cNvPr id="0" name=""/>
        <dsp:cNvSpPr/>
      </dsp:nvSpPr>
      <dsp:spPr>
        <a:xfrm rot="5400000">
          <a:off x="4837832" y="-2076753"/>
          <a:ext cx="509147" cy="4792852"/>
        </a:xfrm>
        <a:prstGeom prst="round2Same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a:lnSpc>
              <a:spcPct val="90000"/>
            </a:lnSpc>
            <a:spcBef>
              <a:spcPct val="0"/>
            </a:spcBef>
            <a:spcAft>
              <a:spcPct val="15000"/>
            </a:spcAft>
            <a:buChar char="•"/>
          </a:pPr>
          <a:r>
            <a:rPr lang="en-GB" sz="1300" kern="1200"/>
            <a:t>Issues with reading social cues, facial expressions </a:t>
          </a:r>
        </a:p>
        <a:p>
          <a:pPr marL="114300" lvl="1" indent="-114300" algn="l" defTabSz="577850">
            <a:lnSpc>
              <a:spcPct val="90000"/>
            </a:lnSpc>
            <a:spcBef>
              <a:spcPct val="0"/>
            </a:spcBef>
            <a:spcAft>
              <a:spcPct val="15000"/>
            </a:spcAft>
            <a:buChar char="•"/>
          </a:pPr>
          <a:r>
            <a:rPr lang="en-GB" sz="1300" kern="1200" dirty="0"/>
            <a:t>Volume of what is said may be excessive or ill timed</a:t>
          </a:r>
        </a:p>
      </dsp:txBody>
      <dsp:txXfrm rot="-5400000">
        <a:off x="2695980" y="89954"/>
        <a:ext cx="4767997" cy="459437"/>
      </dsp:txXfrm>
    </dsp:sp>
    <dsp:sp modelId="{0C40FC77-FD52-4F18-804E-D54F8B35780A}">
      <dsp:nvSpPr>
        <dsp:cNvPr id="0" name=""/>
        <dsp:cNvSpPr/>
      </dsp:nvSpPr>
      <dsp:spPr>
        <a:xfrm>
          <a:off x="0" y="1455"/>
          <a:ext cx="2695979" cy="636433"/>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GB" sz="2100" b="1" kern="1200" dirty="0"/>
            <a:t>Social Communication</a:t>
          </a:r>
          <a:r>
            <a:rPr lang="en-GB" sz="2100" kern="1200" dirty="0"/>
            <a:t> </a:t>
          </a:r>
        </a:p>
      </dsp:txBody>
      <dsp:txXfrm>
        <a:off x="31068" y="32523"/>
        <a:ext cx="2633843" cy="574297"/>
      </dsp:txXfrm>
    </dsp:sp>
    <dsp:sp modelId="{08F5BE66-E148-4342-B763-974B85EAF34C}">
      <dsp:nvSpPr>
        <dsp:cNvPr id="0" name=""/>
        <dsp:cNvSpPr/>
      </dsp:nvSpPr>
      <dsp:spPr>
        <a:xfrm rot="5400000">
          <a:off x="4837832" y="-1408497"/>
          <a:ext cx="509147" cy="4792852"/>
        </a:xfrm>
        <a:prstGeom prst="round2SameRect">
          <a:avLst/>
        </a:prstGeom>
        <a:solidFill>
          <a:schemeClr val="accent4">
            <a:tint val="40000"/>
            <a:alpha val="90000"/>
            <a:hueOff val="-986427"/>
            <a:satOff val="5539"/>
            <a:lumOff val="352"/>
            <a:alphaOff val="0"/>
          </a:schemeClr>
        </a:solidFill>
        <a:ln w="9525" cap="flat" cmpd="sng" algn="ctr">
          <a:solidFill>
            <a:schemeClr val="accent4">
              <a:tint val="40000"/>
              <a:alpha val="90000"/>
              <a:hueOff val="-986427"/>
              <a:satOff val="5539"/>
              <a:lumOff val="352"/>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a:lnSpc>
              <a:spcPct val="90000"/>
            </a:lnSpc>
            <a:spcBef>
              <a:spcPct val="0"/>
            </a:spcBef>
            <a:spcAft>
              <a:spcPct val="15000"/>
            </a:spcAft>
            <a:buChar char="•"/>
          </a:pPr>
          <a:r>
            <a:rPr lang="en-GB" sz="1300" kern="1200"/>
            <a:t>Problems with not understanding the impact of what they may</a:t>
          </a:r>
        </a:p>
        <a:p>
          <a:pPr marL="114300" lvl="1" indent="-114300" algn="l" defTabSz="577850">
            <a:lnSpc>
              <a:spcPct val="90000"/>
            </a:lnSpc>
            <a:spcBef>
              <a:spcPct val="0"/>
            </a:spcBef>
            <a:spcAft>
              <a:spcPct val="15000"/>
            </a:spcAft>
            <a:buChar char="•"/>
          </a:pPr>
          <a:r>
            <a:rPr lang="en-GB" sz="1300" kern="1200"/>
            <a:t>Say in the moment in that it may offend or seem to be abrupt.</a:t>
          </a:r>
        </a:p>
      </dsp:txBody>
      <dsp:txXfrm rot="-5400000">
        <a:off x="2695980" y="758210"/>
        <a:ext cx="4767997" cy="459437"/>
      </dsp:txXfrm>
    </dsp:sp>
    <dsp:sp modelId="{90E2BB5E-CF22-408C-B4AF-E003CEC76A13}">
      <dsp:nvSpPr>
        <dsp:cNvPr id="0" name=""/>
        <dsp:cNvSpPr/>
      </dsp:nvSpPr>
      <dsp:spPr>
        <a:xfrm>
          <a:off x="0" y="669711"/>
          <a:ext cx="2695979" cy="636433"/>
        </a:xfrm>
        <a:prstGeom prst="roundRect">
          <a:avLst/>
        </a:prstGeom>
        <a:gradFill rotWithShape="0">
          <a:gsLst>
            <a:gs pos="0">
              <a:schemeClr val="accent4">
                <a:hueOff val="-1116192"/>
                <a:satOff val="6725"/>
                <a:lumOff val="539"/>
                <a:alphaOff val="0"/>
                <a:shade val="51000"/>
                <a:satMod val="130000"/>
              </a:schemeClr>
            </a:gs>
            <a:gs pos="80000">
              <a:schemeClr val="accent4">
                <a:hueOff val="-1116192"/>
                <a:satOff val="6725"/>
                <a:lumOff val="539"/>
                <a:alphaOff val="0"/>
                <a:shade val="93000"/>
                <a:satMod val="130000"/>
              </a:schemeClr>
            </a:gs>
            <a:gs pos="100000">
              <a:schemeClr val="accent4">
                <a:hueOff val="-1116192"/>
                <a:satOff val="6725"/>
                <a:lumOff val="539"/>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GB" sz="2100" b="1" kern="1200"/>
            <a:t>Social Imagination</a:t>
          </a:r>
          <a:r>
            <a:rPr lang="en-GB" sz="2100" kern="1200"/>
            <a:t> </a:t>
          </a:r>
        </a:p>
      </dsp:txBody>
      <dsp:txXfrm>
        <a:off x="31068" y="700779"/>
        <a:ext cx="2633843" cy="574297"/>
      </dsp:txXfrm>
    </dsp:sp>
    <dsp:sp modelId="{9B5C677A-EF33-4CCD-BDBD-D27B6C59D55F}">
      <dsp:nvSpPr>
        <dsp:cNvPr id="0" name=""/>
        <dsp:cNvSpPr/>
      </dsp:nvSpPr>
      <dsp:spPr>
        <a:xfrm rot="5400000">
          <a:off x="4837832" y="-740242"/>
          <a:ext cx="509147" cy="4792852"/>
        </a:xfrm>
        <a:prstGeom prst="round2SameRect">
          <a:avLst/>
        </a:prstGeom>
        <a:solidFill>
          <a:schemeClr val="accent4">
            <a:tint val="40000"/>
            <a:alpha val="90000"/>
            <a:hueOff val="-1972855"/>
            <a:satOff val="11079"/>
            <a:lumOff val="704"/>
            <a:alphaOff val="0"/>
          </a:schemeClr>
        </a:solidFill>
        <a:ln w="9525" cap="flat" cmpd="sng" algn="ctr">
          <a:solidFill>
            <a:schemeClr val="accent4">
              <a:tint val="40000"/>
              <a:alpha val="90000"/>
              <a:hueOff val="-1972855"/>
              <a:satOff val="11079"/>
              <a:lumOff val="704"/>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a:lnSpc>
              <a:spcPct val="90000"/>
            </a:lnSpc>
            <a:spcBef>
              <a:spcPct val="0"/>
            </a:spcBef>
            <a:spcAft>
              <a:spcPct val="15000"/>
            </a:spcAft>
            <a:buChar char="•"/>
          </a:pPr>
          <a:r>
            <a:rPr lang="en-US" sz="1300" kern="1200"/>
            <a:t>P</a:t>
          </a:r>
          <a:r>
            <a:rPr lang="en-GB" sz="1300" kern="1200"/>
            <a:t>roblems with initiating conversations</a:t>
          </a:r>
        </a:p>
        <a:p>
          <a:pPr marL="114300" lvl="1" indent="-114300" algn="l" defTabSz="577850">
            <a:lnSpc>
              <a:spcPct val="90000"/>
            </a:lnSpc>
            <a:spcBef>
              <a:spcPct val="0"/>
            </a:spcBef>
            <a:spcAft>
              <a:spcPct val="15000"/>
            </a:spcAft>
            <a:buChar char="•"/>
          </a:pPr>
          <a:r>
            <a:rPr lang="en-US" sz="1300" kern="1200"/>
            <a:t>S</a:t>
          </a:r>
          <a:r>
            <a:rPr lang="en-GB" sz="1300" kern="1200"/>
            <a:t>ocialisation is often exhausting.</a:t>
          </a:r>
        </a:p>
      </dsp:txBody>
      <dsp:txXfrm rot="-5400000">
        <a:off x="2695980" y="1426465"/>
        <a:ext cx="4767997" cy="459437"/>
      </dsp:txXfrm>
    </dsp:sp>
    <dsp:sp modelId="{C84FFA45-AC51-4C6A-A466-843879D86F8E}">
      <dsp:nvSpPr>
        <dsp:cNvPr id="0" name=""/>
        <dsp:cNvSpPr/>
      </dsp:nvSpPr>
      <dsp:spPr>
        <a:xfrm>
          <a:off x="0" y="1337967"/>
          <a:ext cx="2695979" cy="636433"/>
        </a:xfrm>
        <a:prstGeom prst="roundRect">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GB" sz="2100" b="1" kern="1200"/>
            <a:t>Social Interaction</a:t>
          </a:r>
          <a:r>
            <a:rPr lang="en-GB" sz="2100" kern="1200"/>
            <a:t> </a:t>
          </a:r>
        </a:p>
      </dsp:txBody>
      <dsp:txXfrm>
        <a:off x="31068" y="1369035"/>
        <a:ext cx="2633843" cy="574297"/>
      </dsp:txXfrm>
    </dsp:sp>
    <dsp:sp modelId="{1AD66A39-8023-4B30-AE31-869D4AE7373E}">
      <dsp:nvSpPr>
        <dsp:cNvPr id="0" name=""/>
        <dsp:cNvSpPr/>
      </dsp:nvSpPr>
      <dsp:spPr>
        <a:xfrm rot="5400000">
          <a:off x="4837832" y="-71986"/>
          <a:ext cx="509147" cy="4792852"/>
        </a:xfrm>
        <a:prstGeom prst="round2SameRect">
          <a:avLst/>
        </a:prstGeom>
        <a:solidFill>
          <a:schemeClr val="accent4">
            <a:tint val="40000"/>
            <a:alpha val="90000"/>
            <a:hueOff val="-2959282"/>
            <a:satOff val="16618"/>
            <a:lumOff val="1056"/>
            <a:alphaOff val="0"/>
          </a:schemeClr>
        </a:solidFill>
        <a:ln w="9525" cap="flat" cmpd="sng" algn="ctr">
          <a:solidFill>
            <a:schemeClr val="accent4">
              <a:tint val="40000"/>
              <a:alpha val="90000"/>
              <a:hueOff val="-2959282"/>
              <a:satOff val="16618"/>
              <a:lumOff val="1056"/>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a:lnSpc>
              <a:spcPct val="90000"/>
            </a:lnSpc>
            <a:spcBef>
              <a:spcPct val="0"/>
            </a:spcBef>
            <a:spcAft>
              <a:spcPct val="15000"/>
            </a:spcAft>
            <a:buChar char="•"/>
          </a:pPr>
          <a:r>
            <a:rPr lang="en-US" sz="1300" kern="1200"/>
            <a:t>Once an idea about a subject or a person has been formed, it </a:t>
          </a:r>
          <a:endParaRPr lang="en-GB" sz="1300" kern="1200"/>
        </a:p>
        <a:p>
          <a:pPr marL="114300" lvl="1" indent="-114300" algn="l" defTabSz="577850">
            <a:lnSpc>
              <a:spcPct val="90000"/>
            </a:lnSpc>
            <a:spcBef>
              <a:spcPct val="0"/>
            </a:spcBef>
            <a:spcAft>
              <a:spcPct val="15000"/>
            </a:spcAft>
            <a:buChar char="•"/>
          </a:pPr>
          <a:r>
            <a:rPr lang="en-US" sz="1300" kern="1200"/>
            <a:t>May be difficult to sway an individual from this train of thought. </a:t>
          </a:r>
          <a:endParaRPr lang="en-GB" sz="1300" kern="1200"/>
        </a:p>
      </dsp:txBody>
      <dsp:txXfrm rot="-5400000">
        <a:off x="2695980" y="2094721"/>
        <a:ext cx="4767997" cy="459437"/>
      </dsp:txXfrm>
    </dsp:sp>
    <dsp:sp modelId="{693125C8-4DDC-4155-AD13-1027BE6D150A}">
      <dsp:nvSpPr>
        <dsp:cNvPr id="0" name=""/>
        <dsp:cNvSpPr/>
      </dsp:nvSpPr>
      <dsp:spPr>
        <a:xfrm>
          <a:off x="0" y="2006222"/>
          <a:ext cx="2695979" cy="636433"/>
        </a:xfrm>
        <a:prstGeom prst="roundRect">
          <a:avLst/>
        </a:prstGeom>
        <a:gradFill rotWithShape="0">
          <a:gsLst>
            <a:gs pos="0">
              <a:schemeClr val="accent4">
                <a:hueOff val="-3348577"/>
                <a:satOff val="20174"/>
                <a:lumOff val="1617"/>
                <a:alphaOff val="0"/>
                <a:shade val="51000"/>
                <a:satMod val="130000"/>
              </a:schemeClr>
            </a:gs>
            <a:gs pos="80000">
              <a:schemeClr val="accent4">
                <a:hueOff val="-3348577"/>
                <a:satOff val="20174"/>
                <a:lumOff val="1617"/>
                <a:alphaOff val="0"/>
                <a:shade val="93000"/>
                <a:satMod val="130000"/>
              </a:schemeClr>
            </a:gs>
            <a:gs pos="100000">
              <a:schemeClr val="accent4">
                <a:hueOff val="-3348577"/>
                <a:satOff val="20174"/>
                <a:lumOff val="1617"/>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GB" sz="2100" b="1" kern="1200"/>
            <a:t>Flexibility of thought </a:t>
          </a:r>
          <a:endParaRPr lang="en-GB" sz="2100" kern="1200"/>
        </a:p>
      </dsp:txBody>
      <dsp:txXfrm>
        <a:off x="31068" y="2037290"/>
        <a:ext cx="2633843" cy="574297"/>
      </dsp:txXfrm>
    </dsp:sp>
    <dsp:sp modelId="{818FD566-D730-4545-8424-E00FBAF9EFCE}">
      <dsp:nvSpPr>
        <dsp:cNvPr id="0" name=""/>
        <dsp:cNvSpPr/>
      </dsp:nvSpPr>
      <dsp:spPr>
        <a:xfrm rot="5400000">
          <a:off x="4837832" y="596269"/>
          <a:ext cx="509147" cy="4792852"/>
        </a:xfrm>
        <a:prstGeom prst="round2SameRect">
          <a:avLst/>
        </a:prstGeom>
        <a:solidFill>
          <a:schemeClr val="accent4">
            <a:tint val="40000"/>
            <a:alpha val="90000"/>
            <a:hueOff val="-3945710"/>
            <a:satOff val="22157"/>
            <a:lumOff val="1408"/>
            <a:alphaOff val="0"/>
          </a:schemeClr>
        </a:solidFill>
        <a:ln w="9525" cap="flat" cmpd="sng" algn="ctr">
          <a:solidFill>
            <a:schemeClr val="accent4">
              <a:tint val="40000"/>
              <a:alpha val="90000"/>
              <a:hueOff val="-3945710"/>
              <a:satOff val="22157"/>
              <a:lumOff val="1408"/>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a:lnSpc>
              <a:spcPct val="90000"/>
            </a:lnSpc>
            <a:spcBef>
              <a:spcPct val="0"/>
            </a:spcBef>
            <a:spcAft>
              <a:spcPct val="15000"/>
            </a:spcAft>
            <a:buChar char="•"/>
          </a:pPr>
          <a:r>
            <a:rPr lang="en-GB" sz="1300" kern="1200"/>
            <a:t>Sensitivity to smell, heat, images, sound and more</a:t>
          </a:r>
        </a:p>
        <a:p>
          <a:pPr marL="114300" lvl="1" indent="-114300" algn="l" defTabSz="577850">
            <a:lnSpc>
              <a:spcPct val="90000"/>
            </a:lnSpc>
            <a:spcBef>
              <a:spcPct val="0"/>
            </a:spcBef>
            <a:spcAft>
              <a:spcPct val="15000"/>
            </a:spcAft>
            <a:buChar char="•"/>
          </a:pPr>
          <a:r>
            <a:rPr lang="en-GB" sz="1300" kern="1200"/>
            <a:t>Difficulties concentrating</a:t>
          </a:r>
        </a:p>
      </dsp:txBody>
      <dsp:txXfrm rot="-5400000">
        <a:off x="2695980" y="2762977"/>
        <a:ext cx="4767997" cy="459437"/>
      </dsp:txXfrm>
    </dsp:sp>
    <dsp:sp modelId="{738DE8F7-3451-4F1B-9C6E-C7FCF72F51D5}">
      <dsp:nvSpPr>
        <dsp:cNvPr id="0" name=""/>
        <dsp:cNvSpPr/>
      </dsp:nvSpPr>
      <dsp:spPr>
        <a:xfrm>
          <a:off x="0" y="2674478"/>
          <a:ext cx="2695979" cy="636433"/>
        </a:xfrm>
        <a:prstGeom prst="roundRect">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GB" sz="2100" b="1" kern="1200"/>
            <a:t>Sensory Processing</a:t>
          </a:r>
          <a:endParaRPr lang="en-GB" sz="2100" kern="1200"/>
        </a:p>
      </dsp:txBody>
      <dsp:txXfrm>
        <a:off x="31068" y="2705546"/>
        <a:ext cx="2633843" cy="57429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886645-A5FE-40BF-9B4D-6F27FA86026C}">
      <dsp:nvSpPr>
        <dsp:cNvPr id="0" name=""/>
        <dsp:cNvSpPr/>
      </dsp:nvSpPr>
      <dsp:spPr>
        <a:xfrm>
          <a:off x="2295" y="92893"/>
          <a:ext cx="2237873" cy="518400"/>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GB" sz="1800" kern="1200" dirty="0"/>
            <a:t>Medical </a:t>
          </a:r>
        </a:p>
      </dsp:txBody>
      <dsp:txXfrm>
        <a:off x="2295" y="92893"/>
        <a:ext cx="2237873" cy="518400"/>
      </dsp:txXfrm>
    </dsp:sp>
    <dsp:sp modelId="{32C0035C-11E7-4669-9630-F2178AFAF4EF}">
      <dsp:nvSpPr>
        <dsp:cNvPr id="0" name=""/>
        <dsp:cNvSpPr/>
      </dsp:nvSpPr>
      <dsp:spPr>
        <a:xfrm>
          <a:off x="2295" y="611293"/>
          <a:ext cx="2237873" cy="4280141"/>
        </a:xfrm>
        <a:prstGeom prst="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Tahoma" panose="020B0604030504040204" pitchFamily="34" charset="0"/>
              <a:ea typeface="Tahoma" panose="020B0604030504040204" pitchFamily="34" charset="0"/>
              <a:cs typeface="Tahoma" panose="020B0604030504040204" pitchFamily="34" charset="0"/>
            </a:rPr>
            <a:t>Keep in contact with medical professionals, support with sleep and anxiety might be necessary</a:t>
          </a:r>
          <a:endParaRPr lang="en-GB" sz="1800" kern="1200" dirty="0"/>
        </a:p>
        <a:p>
          <a:pPr marL="171450" lvl="1" indent="-171450" algn="l" defTabSz="800100">
            <a:lnSpc>
              <a:spcPct val="90000"/>
            </a:lnSpc>
            <a:spcBef>
              <a:spcPct val="0"/>
            </a:spcBef>
            <a:spcAft>
              <a:spcPct val="15000"/>
            </a:spcAft>
            <a:buChar char="•"/>
          </a:pPr>
          <a:r>
            <a:rPr lang="en-US" sz="1800" kern="1200" dirty="0">
              <a:latin typeface="Tahoma" panose="020B0604030504040204" pitchFamily="34" charset="0"/>
              <a:ea typeface="Tahoma" panose="020B0604030504040204" pitchFamily="34" charset="0"/>
              <a:cs typeface="Tahoma" panose="020B0604030504040204" pitchFamily="34" charset="0"/>
            </a:rPr>
            <a:t>Pay attention to diet and rest</a:t>
          </a:r>
        </a:p>
        <a:p>
          <a:pPr marL="171450" lvl="1" indent="-171450" algn="l" defTabSz="800100">
            <a:lnSpc>
              <a:spcPct val="90000"/>
            </a:lnSpc>
            <a:spcBef>
              <a:spcPct val="0"/>
            </a:spcBef>
            <a:spcAft>
              <a:spcPct val="15000"/>
            </a:spcAft>
            <a:buChar char="•"/>
          </a:pPr>
          <a:r>
            <a:rPr lang="en-US" sz="1800" kern="1200" dirty="0">
              <a:latin typeface="Tahoma" panose="020B0604030504040204" pitchFamily="34" charset="0"/>
              <a:ea typeface="Tahoma" panose="020B0604030504040204" pitchFamily="34" charset="0"/>
              <a:cs typeface="Tahoma" panose="020B0604030504040204" pitchFamily="34" charset="0"/>
            </a:rPr>
            <a:t>Keep an exercise and rest balance</a:t>
          </a:r>
        </a:p>
      </dsp:txBody>
      <dsp:txXfrm>
        <a:off x="2295" y="611293"/>
        <a:ext cx="2237873" cy="4280141"/>
      </dsp:txXfrm>
    </dsp:sp>
    <dsp:sp modelId="{9FFF97FE-5E2B-4C8C-AED2-D0507BD9FE18}">
      <dsp:nvSpPr>
        <dsp:cNvPr id="0" name=""/>
        <dsp:cNvSpPr/>
      </dsp:nvSpPr>
      <dsp:spPr>
        <a:xfrm>
          <a:off x="2553471" y="92893"/>
          <a:ext cx="2237873" cy="518400"/>
        </a:xfrm>
        <a:prstGeom prst="rect">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w="9525" cap="flat" cmpd="sng" algn="ctr">
          <a:solidFill>
            <a:schemeClr val="accent4">
              <a:hueOff val="-2232385"/>
              <a:satOff val="13449"/>
              <a:lumOff val="1078"/>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GB" sz="1800" kern="1200" dirty="0"/>
            <a:t>Strategies</a:t>
          </a:r>
        </a:p>
      </dsp:txBody>
      <dsp:txXfrm>
        <a:off x="2553471" y="92893"/>
        <a:ext cx="2237873" cy="518400"/>
      </dsp:txXfrm>
    </dsp:sp>
    <dsp:sp modelId="{4FF9B320-2A17-42E2-A51F-41EE145220C2}">
      <dsp:nvSpPr>
        <dsp:cNvPr id="0" name=""/>
        <dsp:cNvSpPr/>
      </dsp:nvSpPr>
      <dsp:spPr>
        <a:xfrm>
          <a:off x="2553471" y="611293"/>
          <a:ext cx="2237873" cy="4280141"/>
        </a:xfrm>
        <a:prstGeom prst="rect">
          <a:avLst/>
        </a:prstGeom>
        <a:solidFill>
          <a:schemeClr val="accent4">
            <a:tint val="40000"/>
            <a:alpha val="90000"/>
            <a:hueOff val="-1972855"/>
            <a:satOff val="11079"/>
            <a:lumOff val="704"/>
            <a:alphaOff val="0"/>
          </a:schemeClr>
        </a:solidFill>
        <a:ln w="9525" cap="flat" cmpd="sng" algn="ctr">
          <a:solidFill>
            <a:schemeClr val="accent4">
              <a:tint val="40000"/>
              <a:alpha val="90000"/>
              <a:hueOff val="-1972855"/>
              <a:satOff val="11079"/>
              <a:lumOff val="704"/>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Tahoma" panose="020B0604030504040204" pitchFamily="34" charset="0"/>
              <a:ea typeface="Tahoma" panose="020B0604030504040204" pitchFamily="34" charset="0"/>
              <a:cs typeface="Tahoma" panose="020B0604030504040204" pitchFamily="34" charset="0"/>
            </a:rPr>
            <a:t>Memory skills</a:t>
          </a:r>
          <a:endParaRPr lang="en-GB" sz="1800" kern="1200" dirty="0"/>
        </a:p>
        <a:p>
          <a:pPr marL="171450" lvl="1" indent="-171450" algn="l" defTabSz="800100">
            <a:lnSpc>
              <a:spcPct val="90000"/>
            </a:lnSpc>
            <a:spcBef>
              <a:spcPct val="0"/>
            </a:spcBef>
            <a:spcAft>
              <a:spcPct val="15000"/>
            </a:spcAft>
            <a:buChar char="•"/>
          </a:pPr>
          <a:r>
            <a:rPr lang="en-US" sz="1800" kern="1200" dirty="0">
              <a:latin typeface="Tahoma" panose="020B0604030504040204" pitchFamily="34" charset="0"/>
              <a:ea typeface="Tahoma" panose="020B0604030504040204" pitchFamily="34" charset="0"/>
              <a:cs typeface="Tahoma" panose="020B0604030504040204" pitchFamily="34" charset="0"/>
            </a:rPr>
            <a:t>Organisational skills – lists and </a:t>
          </a:r>
          <a:r>
            <a:rPr lang="en-US" sz="1800" kern="1200" dirty="0" err="1">
              <a:latin typeface="Tahoma" panose="020B0604030504040204" pitchFamily="34" charset="0"/>
              <a:ea typeface="Tahoma" panose="020B0604030504040204" pitchFamily="34" charset="0"/>
              <a:cs typeface="Tahoma" panose="020B0604030504040204" pitchFamily="34" charset="0"/>
            </a:rPr>
            <a:t>colour</a:t>
          </a:r>
          <a:r>
            <a:rPr lang="en-US" sz="1800" kern="1200" dirty="0">
              <a:latin typeface="Tahoma" panose="020B0604030504040204" pitchFamily="34" charset="0"/>
              <a:ea typeface="Tahoma" panose="020B0604030504040204" pitchFamily="34" charset="0"/>
              <a:cs typeface="Tahoma" panose="020B0604030504040204" pitchFamily="34" charset="0"/>
            </a:rPr>
            <a:t> are a great help </a:t>
          </a:r>
        </a:p>
        <a:p>
          <a:pPr marL="171450" lvl="1" indent="-171450" algn="l" defTabSz="800100">
            <a:lnSpc>
              <a:spcPct val="90000"/>
            </a:lnSpc>
            <a:spcBef>
              <a:spcPct val="0"/>
            </a:spcBef>
            <a:spcAft>
              <a:spcPct val="15000"/>
            </a:spcAft>
            <a:buChar char="•"/>
          </a:pPr>
          <a:r>
            <a:rPr lang="en-US" sz="1800" kern="1200" dirty="0">
              <a:latin typeface="Tahoma" panose="020B0604030504040204" pitchFamily="34" charset="0"/>
              <a:ea typeface="Tahoma" panose="020B0604030504040204" pitchFamily="34" charset="0"/>
              <a:cs typeface="Tahoma" panose="020B0604030504040204" pitchFamily="34" charset="0"/>
            </a:rPr>
            <a:t>Timekeeping</a:t>
          </a:r>
        </a:p>
        <a:p>
          <a:pPr marL="171450" lvl="1" indent="-171450" algn="l" defTabSz="800100">
            <a:lnSpc>
              <a:spcPct val="90000"/>
            </a:lnSpc>
            <a:spcBef>
              <a:spcPct val="0"/>
            </a:spcBef>
            <a:spcAft>
              <a:spcPct val="15000"/>
            </a:spcAft>
            <a:buChar char="•"/>
          </a:pPr>
          <a:r>
            <a:rPr lang="en-US" sz="1800" kern="1200" dirty="0">
              <a:latin typeface="Tahoma" panose="020B0604030504040204" pitchFamily="34" charset="0"/>
              <a:ea typeface="Tahoma" panose="020B0604030504040204" pitchFamily="34" charset="0"/>
              <a:cs typeface="Tahoma" panose="020B0604030504040204" pitchFamily="34" charset="0"/>
            </a:rPr>
            <a:t>Communication skills</a:t>
          </a:r>
        </a:p>
        <a:p>
          <a:pPr marL="171450" lvl="1" indent="-171450" algn="l" defTabSz="800100">
            <a:lnSpc>
              <a:spcPct val="90000"/>
            </a:lnSpc>
            <a:spcBef>
              <a:spcPct val="0"/>
            </a:spcBef>
            <a:spcAft>
              <a:spcPct val="15000"/>
            </a:spcAft>
            <a:buChar char="•"/>
          </a:pPr>
          <a:r>
            <a:rPr lang="en-US" sz="1800" kern="1200" dirty="0">
              <a:latin typeface="Tahoma" panose="020B0604030504040204" pitchFamily="34" charset="0"/>
              <a:ea typeface="Tahoma" panose="020B0604030504040204" pitchFamily="34" charset="0"/>
              <a:cs typeface="Tahoma" panose="020B0604030504040204" pitchFamily="34" charset="0"/>
            </a:rPr>
            <a:t>Ask for clarification and examples</a:t>
          </a:r>
        </a:p>
        <a:p>
          <a:pPr marL="171450" lvl="1" indent="-171450" algn="l" defTabSz="800100">
            <a:lnSpc>
              <a:spcPct val="90000"/>
            </a:lnSpc>
            <a:spcBef>
              <a:spcPct val="0"/>
            </a:spcBef>
            <a:spcAft>
              <a:spcPct val="15000"/>
            </a:spcAft>
            <a:buChar char="•"/>
          </a:pPr>
          <a:r>
            <a:rPr lang="en-US" sz="1800" kern="1200" dirty="0">
              <a:latin typeface="Tahoma" panose="020B0604030504040204" pitchFamily="34" charset="0"/>
              <a:ea typeface="Tahoma" panose="020B0604030504040204" pitchFamily="34" charset="0"/>
              <a:cs typeface="Tahoma" panose="020B0604030504040204" pitchFamily="34" charset="0"/>
            </a:rPr>
            <a:t>Work to strengths</a:t>
          </a:r>
        </a:p>
        <a:p>
          <a:pPr marL="171450" lvl="1" indent="-171450" algn="l" defTabSz="800100">
            <a:lnSpc>
              <a:spcPct val="90000"/>
            </a:lnSpc>
            <a:spcBef>
              <a:spcPct val="0"/>
            </a:spcBef>
            <a:spcAft>
              <a:spcPct val="15000"/>
            </a:spcAft>
            <a:buChar char="•"/>
          </a:pPr>
          <a:r>
            <a:rPr lang="en-US" sz="1800" kern="1200" dirty="0">
              <a:latin typeface="Tahoma" panose="020B0604030504040204" pitchFamily="34" charset="0"/>
              <a:ea typeface="Tahoma" panose="020B0604030504040204" pitchFamily="34" charset="0"/>
              <a:cs typeface="Tahoma" panose="020B0604030504040204" pitchFamily="34" charset="0"/>
            </a:rPr>
            <a:t>Create a breaks routine and keep to it </a:t>
          </a:r>
        </a:p>
      </dsp:txBody>
      <dsp:txXfrm>
        <a:off x="2553471" y="611293"/>
        <a:ext cx="2237873" cy="4280141"/>
      </dsp:txXfrm>
    </dsp:sp>
    <dsp:sp modelId="{28EF1462-3128-4E82-BE6D-B89C7D6C0620}">
      <dsp:nvSpPr>
        <dsp:cNvPr id="0" name=""/>
        <dsp:cNvSpPr/>
      </dsp:nvSpPr>
      <dsp:spPr>
        <a:xfrm>
          <a:off x="5104647" y="92893"/>
          <a:ext cx="2237873" cy="518400"/>
        </a:xfrm>
        <a:prstGeom prst="rect">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w="9525" cap="flat" cmpd="sng" algn="ctr">
          <a:solidFill>
            <a:schemeClr val="accent4">
              <a:hueOff val="-4464770"/>
              <a:satOff val="26899"/>
              <a:lumOff val="2156"/>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GB" sz="1800" kern="1200" dirty="0"/>
            <a:t>Ergonomics</a:t>
          </a:r>
        </a:p>
      </dsp:txBody>
      <dsp:txXfrm>
        <a:off x="5104647" y="92893"/>
        <a:ext cx="2237873" cy="518400"/>
      </dsp:txXfrm>
    </dsp:sp>
    <dsp:sp modelId="{DAA65002-0D36-4154-85ED-F49F3281A805}">
      <dsp:nvSpPr>
        <dsp:cNvPr id="0" name=""/>
        <dsp:cNvSpPr/>
      </dsp:nvSpPr>
      <dsp:spPr>
        <a:xfrm>
          <a:off x="5104647" y="611293"/>
          <a:ext cx="2237873" cy="4280141"/>
        </a:xfrm>
        <a:prstGeom prst="rect">
          <a:avLst/>
        </a:prstGeom>
        <a:solidFill>
          <a:schemeClr val="accent4">
            <a:tint val="40000"/>
            <a:alpha val="90000"/>
            <a:hueOff val="-3945710"/>
            <a:satOff val="22157"/>
            <a:lumOff val="1408"/>
            <a:alphaOff val="0"/>
          </a:schemeClr>
        </a:solidFill>
        <a:ln w="9525" cap="flat" cmpd="sng" algn="ctr">
          <a:solidFill>
            <a:schemeClr val="accent4">
              <a:tint val="40000"/>
              <a:alpha val="90000"/>
              <a:hueOff val="-3945710"/>
              <a:satOff val="22157"/>
              <a:lumOff val="1408"/>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Tahoma" panose="020B0604030504040204" pitchFamily="34" charset="0"/>
              <a:ea typeface="Tahoma" panose="020B0604030504040204" pitchFamily="34" charset="0"/>
              <a:cs typeface="Tahoma" panose="020B0604030504040204" pitchFamily="34" charset="0"/>
            </a:rPr>
            <a:t>Know your sensory triggers – position yourself where you can feel calm and not overwhelmed</a:t>
          </a:r>
          <a:endParaRPr lang="en-GB" sz="1800" kern="1200" dirty="0"/>
        </a:p>
        <a:p>
          <a:pPr marL="171450" lvl="1" indent="-171450" algn="l" defTabSz="800100">
            <a:lnSpc>
              <a:spcPct val="90000"/>
            </a:lnSpc>
            <a:spcBef>
              <a:spcPct val="0"/>
            </a:spcBef>
            <a:spcAft>
              <a:spcPct val="15000"/>
            </a:spcAft>
            <a:buChar char="•"/>
          </a:pPr>
          <a:r>
            <a:rPr lang="en-GB" sz="1800" kern="1200" dirty="0">
              <a:latin typeface="Tahoma" pitchFamily="34" charset="0"/>
              <a:ea typeface="Tahoma" pitchFamily="34" charset="0"/>
              <a:cs typeface="Tahoma" pitchFamily="34" charset="0"/>
            </a:rPr>
            <a:t>Identify break out spaces for moments of overwhelm</a:t>
          </a:r>
        </a:p>
      </dsp:txBody>
      <dsp:txXfrm>
        <a:off x="5104647" y="611293"/>
        <a:ext cx="2237873" cy="428014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886645-A5FE-40BF-9B4D-6F27FA86026C}">
      <dsp:nvSpPr>
        <dsp:cNvPr id="0" name=""/>
        <dsp:cNvSpPr/>
      </dsp:nvSpPr>
      <dsp:spPr>
        <a:xfrm>
          <a:off x="2295" y="253774"/>
          <a:ext cx="2237873" cy="403200"/>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GB" sz="1400" kern="1200" dirty="0"/>
            <a:t>Communication</a:t>
          </a:r>
        </a:p>
      </dsp:txBody>
      <dsp:txXfrm>
        <a:off x="2295" y="253774"/>
        <a:ext cx="2237873" cy="403200"/>
      </dsp:txXfrm>
    </dsp:sp>
    <dsp:sp modelId="{32C0035C-11E7-4669-9630-F2178AFAF4EF}">
      <dsp:nvSpPr>
        <dsp:cNvPr id="0" name=""/>
        <dsp:cNvSpPr/>
      </dsp:nvSpPr>
      <dsp:spPr>
        <a:xfrm>
          <a:off x="2295" y="656974"/>
          <a:ext cx="2237873" cy="4073579"/>
        </a:xfrm>
        <a:prstGeom prst="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Tahoma" panose="020B0604030504040204" pitchFamily="34" charset="0"/>
              <a:ea typeface="Tahoma" panose="020B0604030504040204" pitchFamily="34" charset="0"/>
              <a:cs typeface="Tahoma" panose="020B0604030504040204" pitchFamily="34" charset="0"/>
            </a:rPr>
            <a:t>Explain hidden rules, don’t be embarrassed to check understanding of things you might feel are obvious</a:t>
          </a:r>
          <a:endParaRPr lang="en-GB" sz="1400" kern="1200" dirty="0"/>
        </a:p>
        <a:p>
          <a:pPr marL="114300" lvl="1" indent="-114300" algn="l" defTabSz="622300">
            <a:lnSpc>
              <a:spcPct val="90000"/>
            </a:lnSpc>
            <a:spcBef>
              <a:spcPct val="0"/>
            </a:spcBef>
            <a:spcAft>
              <a:spcPct val="15000"/>
            </a:spcAft>
            <a:buChar char="•"/>
          </a:pPr>
          <a:endParaRPr lang="en-US" sz="1400" kern="1200" dirty="0">
            <a:latin typeface="Tahoma" panose="020B0604030504040204" pitchFamily="34" charset="0"/>
            <a:ea typeface="Tahoma" panose="020B0604030504040204" pitchFamily="34" charset="0"/>
            <a:cs typeface="Tahoma" panose="020B0604030504040204" pitchFamily="34" charset="0"/>
          </a:endParaRPr>
        </a:p>
        <a:p>
          <a:pPr marL="228600" lvl="2" indent="-114300" algn="l" defTabSz="622300">
            <a:lnSpc>
              <a:spcPct val="90000"/>
            </a:lnSpc>
            <a:spcBef>
              <a:spcPct val="0"/>
            </a:spcBef>
            <a:spcAft>
              <a:spcPct val="15000"/>
            </a:spcAft>
            <a:buChar char="•"/>
          </a:pPr>
          <a:r>
            <a:rPr lang="en-US" sz="1400" kern="1200" dirty="0">
              <a:latin typeface="Tahoma" panose="020B0604030504040204" pitchFamily="34" charset="0"/>
              <a:ea typeface="Tahoma" panose="020B0604030504040204" pitchFamily="34" charset="0"/>
              <a:cs typeface="Tahoma" panose="020B0604030504040204" pitchFamily="34" charset="0"/>
            </a:rPr>
            <a:t>Be specific and precise with instructions</a:t>
          </a:r>
        </a:p>
        <a:p>
          <a:pPr marL="228600" lvl="2" indent="-114300" algn="l" defTabSz="622300">
            <a:lnSpc>
              <a:spcPct val="90000"/>
            </a:lnSpc>
            <a:spcBef>
              <a:spcPct val="0"/>
            </a:spcBef>
            <a:spcAft>
              <a:spcPct val="15000"/>
            </a:spcAft>
            <a:buChar char="•"/>
          </a:pPr>
          <a:endParaRPr lang="en-US" sz="1400" kern="1200" dirty="0">
            <a:latin typeface="Tahoma" panose="020B0604030504040204" pitchFamily="34" charset="0"/>
            <a:ea typeface="Tahoma" panose="020B0604030504040204" pitchFamily="34" charset="0"/>
            <a:cs typeface="Tahoma" panose="020B0604030504040204" pitchFamily="34" charset="0"/>
          </a:endParaRPr>
        </a:p>
        <a:p>
          <a:pPr marL="228600" lvl="2" indent="-114300" algn="l" defTabSz="622300">
            <a:lnSpc>
              <a:spcPct val="90000"/>
            </a:lnSpc>
            <a:spcBef>
              <a:spcPct val="0"/>
            </a:spcBef>
            <a:spcAft>
              <a:spcPct val="15000"/>
            </a:spcAft>
            <a:buChar char="•"/>
          </a:pPr>
          <a:r>
            <a:rPr lang="en-US" sz="1400" kern="1200" dirty="0">
              <a:latin typeface="Tahoma" panose="020B0604030504040204" pitchFamily="34" charset="0"/>
              <a:ea typeface="Tahoma" panose="020B0604030504040204" pitchFamily="34" charset="0"/>
              <a:cs typeface="Tahoma" panose="020B0604030504040204" pitchFamily="34" charset="0"/>
            </a:rPr>
            <a:t>Use feedback which separates what was seen and heard from the interpretation of this</a:t>
          </a:r>
        </a:p>
        <a:p>
          <a:pPr marL="228600" lvl="2" indent="-114300" algn="l" defTabSz="622300">
            <a:lnSpc>
              <a:spcPct val="90000"/>
            </a:lnSpc>
            <a:spcBef>
              <a:spcPct val="0"/>
            </a:spcBef>
            <a:spcAft>
              <a:spcPct val="15000"/>
            </a:spcAft>
            <a:buChar char="•"/>
          </a:pPr>
          <a:endParaRPr lang="en-US" sz="1400" kern="1200" dirty="0">
            <a:latin typeface="Tahoma" panose="020B0604030504040204" pitchFamily="34" charset="0"/>
            <a:ea typeface="Tahoma" panose="020B0604030504040204" pitchFamily="34" charset="0"/>
            <a:cs typeface="Tahoma" panose="020B0604030504040204" pitchFamily="34" charset="0"/>
          </a:endParaRPr>
        </a:p>
        <a:p>
          <a:pPr marL="228600" lvl="2" indent="-114300" algn="l" defTabSz="622300">
            <a:lnSpc>
              <a:spcPct val="90000"/>
            </a:lnSpc>
            <a:spcBef>
              <a:spcPct val="0"/>
            </a:spcBef>
            <a:spcAft>
              <a:spcPct val="15000"/>
            </a:spcAft>
            <a:buChar char="•"/>
          </a:pPr>
          <a:r>
            <a:rPr lang="en-US" sz="1400" kern="1200" dirty="0">
              <a:latin typeface="Tahoma" panose="020B0604030504040204" pitchFamily="34" charset="0"/>
              <a:ea typeface="Tahoma" panose="020B0604030504040204" pitchFamily="34" charset="0"/>
              <a:cs typeface="Tahoma" panose="020B0604030504040204" pitchFamily="34" charset="0"/>
            </a:rPr>
            <a:t>Give advance notice or identify when giving an instruction that might not be expected</a:t>
          </a:r>
        </a:p>
      </dsp:txBody>
      <dsp:txXfrm>
        <a:off x="2295" y="656974"/>
        <a:ext cx="2237873" cy="4073579"/>
      </dsp:txXfrm>
    </dsp:sp>
    <dsp:sp modelId="{9FFF97FE-5E2B-4C8C-AED2-D0507BD9FE18}">
      <dsp:nvSpPr>
        <dsp:cNvPr id="0" name=""/>
        <dsp:cNvSpPr/>
      </dsp:nvSpPr>
      <dsp:spPr>
        <a:xfrm>
          <a:off x="2553471" y="253774"/>
          <a:ext cx="2237873" cy="403200"/>
        </a:xfrm>
        <a:prstGeom prst="rect">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w="9525" cap="flat" cmpd="sng" algn="ctr">
          <a:solidFill>
            <a:schemeClr val="accent4">
              <a:hueOff val="-2232385"/>
              <a:satOff val="13449"/>
              <a:lumOff val="1078"/>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GB" sz="1400" kern="1200" dirty="0"/>
            <a:t>Meetings</a:t>
          </a:r>
        </a:p>
      </dsp:txBody>
      <dsp:txXfrm>
        <a:off x="2553471" y="253774"/>
        <a:ext cx="2237873" cy="403200"/>
      </dsp:txXfrm>
    </dsp:sp>
    <dsp:sp modelId="{4FF9B320-2A17-42E2-A51F-41EE145220C2}">
      <dsp:nvSpPr>
        <dsp:cNvPr id="0" name=""/>
        <dsp:cNvSpPr/>
      </dsp:nvSpPr>
      <dsp:spPr>
        <a:xfrm>
          <a:off x="2553471" y="656974"/>
          <a:ext cx="2237873" cy="4073579"/>
        </a:xfrm>
        <a:prstGeom prst="rect">
          <a:avLst/>
        </a:prstGeom>
        <a:solidFill>
          <a:schemeClr val="accent4">
            <a:tint val="40000"/>
            <a:alpha val="90000"/>
            <a:hueOff val="-1972855"/>
            <a:satOff val="11079"/>
            <a:lumOff val="704"/>
            <a:alphaOff val="0"/>
          </a:schemeClr>
        </a:solidFill>
        <a:ln w="9525" cap="flat" cmpd="sng" algn="ctr">
          <a:solidFill>
            <a:schemeClr val="accent4">
              <a:tint val="40000"/>
              <a:alpha val="90000"/>
              <a:hueOff val="-1972855"/>
              <a:satOff val="11079"/>
              <a:lumOff val="704"/>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Tahoma" panose="020B0604030504040204" pitchFamily="34" charset="0"/>
              <a:ea typeface="Tahoma" panose="020B0604030504040204" pitchFamily="34" charset="0"/>
              <a:cs typeface="Tahoma" panose="020B0604030504040204" pitchFamily="34" charset="0"/>
            </a:rPr>
            <a:t>Give extra time before and after to review materials where possible</a:t>
          </a:r>
          <a:endParaRPr lang="en-GB" sz="1400" kern="1200" dirty="0"/>
        </a:p>
        <a:p>
          <a:pPr marL="114300" lvl="1" indent="-114300" algn="l" defTabSz="622300">
            <a:lnSpc>
              <a:spcPct val="90000"/>
            </a:lnSpc>
            <a:spcBef>
              <a:spcPct val="0"/>
            </a:spcBef>
            <a:spcAft>
              <a:spcPct val="15000"/>
            </a:spcAft>
            <a:buChar char="•"/>
          </a:pPr>
          <a:endParaRPr lang="en-US" sz="1400" kern="1200" dirty="0">
            <a:latin typeface="Tahoma" panose="020B0604030504040204" pitchFamily="34" charset="0"/>
            <a:ea typeface="Tahoma" panose="020B0604030504040204" pitchFamily="34" charset="0"/>
            <a:cs typeface="Tahoma" panose="020B0604030504040204" pitchFamily="34" charset="0"/>
          </a:endParaRPr>
        </a:p>
        <a:p>
          <a:pPr marL="114300" lvl="1" indent="-114300" algn="l" defTabSz="622300">
            <a:lnSpc>
              <a:spcPct val="90000"/>
            </a:lnSpc>
            <a:spcBef>
              <a:spcPct val="0"/>
            </a:spcBef>
            <a:spcAft>
              <a:spcPct val="15000"/>
            </a:spcAft>
            <a:buChar char="•"/>
          </a:pPr>
          <a:r>
            <a:rPr lang="en-US" sz="1400" kern="1200" dirty="0">
              <a:latin typeface="Tahoma" panose="020B0604030504040204" pitchFamily="34" charset="0"/>
              <a:ea typeface="Tahoma" panose="020B0604030504040204" pitchFamily="34" charset="0"/>
              <a:cs typeface="Tahoma" panose="020B0604030504040204" pitchFamily="34" charset="0"/>
            </a:rPr>
            <a:t>Give alternative to group meetings – update via 1:1</a:t>
          </a:r>
        </a:p>
        <a:p>
          <a:pPr marL="114300" lvl="1" indent="-114300" algn="l" defTabSz="622300">
            <a:lnSpc>
              <a:spcPct val="90000"/>
            </a:lnSpc>
            <a:spcBef>
              <a:spcPct val="0"/>
            </a:spcBef>
            <a:spcAft>
              <a:spcPct val="15000"/>
            </a:spcAft>
            <a:buChar char="•"/>
          </a:pPr>
          <a:endParaRPr lang="en-US" sz="1400" kern="1200" dirty="0">
            <a:latin typeface="Tahoma" panose="020B0604030504040204" pitchFamily="34" charset="0"/>
            <a:ea typeface="Tahoma" panose="020B0604030504040204" pitchFamily="34" charset="0"/>
            <a:cs typeface="Tahoma" panose="020B0604030504040204" pitchFamily="34" charset="0"/>
          </a:endParaRPr>
        </a:p>
        <a:p>
          <a:pPr marL="114300" lvl="1" indent="-114300" algn="l" defTabSz="622300">
            <a:lnSpc>
              <a:spcPct val="90000"/>
            </a:lnSpc>
            <a:spcBef>
              <a:spcPct val="0"/>
            </a:spcBef>
            <a:spcAft>
              <a:spcPct val="15000"/>
            </a:spcAft>
            <a:buChar char="•"/>
          </a:pPr>
          <a:r>
            <a:rPr lang="en-US" sz="1400" kern="1200" dirty="0">
              <a:latin typeface="Tahoma" panose="020B0604030504040204" pitchFamily="34" charset="0"/>
              <a:ea typeface="Tahoma" panose="020B0604030504040204" pitchFamily="34" charset="0"/>
              <a:cs typeface="Tahoma" panose="020B0604030504040204" pitchFamily="34" charset="0"/>
            </a:rPr>
            <a:t>Follow up requests in meetings with written emails or notes</a:t>
          </a:r>
        </a:p>
        <a:p>
          <a:pPr marL="114300" lvl="1" indent="-114300" algn="l" defTabSz="622300">
            <a:lnSpc>
              <a:spcPct val="90000"/>
            </a:lnSpc>
            <a:spcBef>
              <a:spcPct val="0"/>
            </a:spcBef>
            <a:spcAft>
              <a:spcPct val="15000"/>
            </a:spcAft>
            <a:buChar char="•"/>
          </a:pPr>
          <a:endParaRPr lang="en-US" sz="1400" kern="1200" dirty="0">
            <a:latin typeface="Tahoma" panose="020B0604030504040204" pitchFamily="34" charset="0"/>
            <a:ea typeface="Tahoma" panose="020B0604030504040204" pitchFamily="34" charset="0"/>
            <a:cs typeface="Tahoma" panose="020B0604030504040204" pitchFamily="34" charset="0"/>
          </a:endParaRPr>
        </a:p>
        <a:p>
          <a:pPr marL="114300" lvl="1" indent="-114300" algn="l" defTabSz="622300">
            <a:lnSpc>
              <a:spcPct val="90000"/>
            </a:lnSpc>
            <a:spcBef>
              <a:spcPct val="0"/>
            </a:spcBef>
            <a:spcAft>
              <a:spcPct val="15000"/>
            </a:spcAft>
            <a:buChar char="•"/>
          </a:pPr>
          <a:r>
            <a:rPr lang="en-US" sz="1400" kern="1200" dirty="0">
              <a:latin typeface="Tahoma" panose="020B0604030504040204" pitchFamily="34" charset="0"/>
              <a:ea typeface="Tahoma" panose="020B0604030504040204" pitchFamily="34" charset="0"/>
              <a:cs typeface="Tahoma" panose="020B0604030504040204" pitchFamily="34" charset="0"/>
            </a:rPr>
            <a:t>Give agenda to every meeting, identify and acknowledge when deviating from it</a:t>
          </a:r>
        </a:p>
        <a:p>
          <a:pPr marL="114300" lvl="1" indent="-114300" algn="l" defTabSz="622300">
            <a:lnSpc>
              <a:spcPct val="90000"/>
            </a:lnSpc>
            <a:spcBef>
              <a:spcPct val="0"/>
            </a:spcBef>
            <a:spcAft>
              <a:spcPct val="15000"/>
            </a:spcAft>
            <a:buChar char="•"/>
          </a:pPr>
          <a:endParaRPr lang="en-US" sz="1400" kern="1200" dirty="0">
            <a:latin typeface="Tahoma" panose="020B0604030504040204" pitchFamily="34" charset="0"/>
            <a:ea typeface="Tahoma" panose="020B0604030504040204" pitchFamily="34" charset="0"/>
            <a:cs typeface="Tahoma" panose="020B0604030504040204" pitchFamily="34" charset="0"/>
          </a:endParaRPr>
        </a:p>
      </dsp:txBody>
      <dsp:txXfrm>
        <a:off x="2553471" y="656974"/>
        <a:ext cx="2237873" cy="4073579"/>
      </dsp:txXfrm>
    </dsp:sp>
    <dsp:sp modelId="{28EF1462-3128-4E82-BE6D-B89C7D6C0620}">
      <dsp:nvSpPr>
        <dsp:cNvPr id="0" name=""/>
        <dsp:cNvSpPr/>
      </dsp:nvSpPr>
      <dsp:spPr>
        <a:xfrm>
          <a:off x="5104647" y="253774"/>
          <a:ext cx="2237873" cy="403200"/>
        </a:xfrm>
        <a:prstGeom prst="rect">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w="9525" cap="flat" cmpd="sng" algn="ctr">
          <a:solidFill>
            <a:schemeClr val="accent4">
              <a:hueOff val="-4464770"/>
              <a:satOff val="26899"/>
              <a:lumOff val="2156"/>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GB" sz="1400" kern="1200" dirty="0"/>
            <a:t>Awareness</a:t>
          </a:r>
        </a:p>
      </dsp:txBody>
      <dsp:txXfrm>
        <a:off x="5104647" y="253774"/>
        <a:ext cx="2237873" cy="403200"/>
      </dsp:txXfrm>
    </dsp:sp>
    <dsp:sp modelId="{DAA65002-0D36-4154-85ED-F49F3281A805}">
      <dsp:nvSpPr>
        <dsp:cNvPr id="0" name=""/>
        <dsp:cNvSpPr/>
      </dsp:nvSpPr>
      <dsp:spPr>
        <a:xfrm>
          <a:off x="5104647" y="656974"/>
          <a:ext cx="2237873" cy="4073579"/>
        </a:xfrm>
        <a:prstGeom prst="rect">
          <a:avLst/>
        </a:prstGeom>
        <a:solidFill>
          <a:schemeClr val="accent4">
            <a:tint val="40000"/>
            <a:alpha val="90000"/>
            <a:hueOff val="-3945710"/>
            <a:satOff val="22157"/>
            <a:lumOff val="1408"/>
            <a:alphaOff val="0"/>
          </a:schemeClr>
        </a:solidFill>
        <a:ln w="9525" cap="flat" cmpd="sng" algn="ctr">
          <a:solidFill>
            <a:schemeClr val="accent4">
              <a:tint val="40000"/>
              <a:alpha val="90000"/>
              <a:hueOff val="-3945710"/>
              <a:satOff val="22157"/>
              <a:lumOff val="1408"/>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Tahoma" panose="020B0604030504040204" pitchFamily="34" charset="0"/>
              <a:ea typeface="Tahoma" panose="020B0604030504040204" pitchFamily="34" charset="0"/>
              <a:cs typeface="Tahoma" panose="020B0604030504040204" pitchFamily="34" charset="0"/>
            </a:rPr>
            <a:t>Be really aware of noise, light, smell, temperature and </a:t>
          </a:r>
          <a:r>
            <a:rPr lang="en-US" sz="1400" kern="1200" dirty="0" err="1">
              <a:latin typeface="Tahoma" panose="020B0604030504040204" pitchFamily="34" charset="0"/>
              <a:ea typeface="Tahoma" panose="020B0604030504040204" pitchFamily="34" charset="0"/>
              <a:cs typeface="Tahoma" panose="020B0604030504040204" pitchFamily="34" charset="0"/>
            </a:rPr>
            <a:t>colour</a:t>
          </a:r>
          <a:r>
            <a:rPr lang="en-US" sz="1400" kern="1200" dirty="0">
              <a:latin typeface="Tahoma" panose="020B0604030504040204" pitchFamily="34" charset="0"/>
              <a:ea typeface="Tahoma" panose="020B0604030504040204" pitchFamily="34" charset="0"/>
              <a:cs typeface="Tahoma" panose="020B0604030504040204" pitchFamily="34" charset="0"/>
            </a:rPr>
            <a:t> – these things can overwhelm</a:t>
          </a:r>
          <a:endParaRPr lang="en-GB" sz="1400" kern="1200" dirty="0"/>
        </a:p>
        <a:p>
          <a:pPr marL="114300" lvl="1" indent="-114300" algn="l" defTabSz="622300">
            <a:lnSpc>
              <a:spcPct val="90000"/>
            </a:lnSpc>
            <a:spcBef>
              <a:spcPct val="0"/>
            </a:spcBef>
            <a:spcAft>
              <a:spcPct val="15000"/>
            </a:spcAft>
            <a:buChar char="•"/>
          </a:pPr>
          <a:endParaRPr lang="en-US" sz="1400" kern="1200" dirty="0">
            <a:latin typeface="Tahoma" panose="020B0604030504040204" pitchFamily="34" charset="0"/>
            <a:ea typeface="Tahoma" panose="020B0604030504040204" pitchFamily="34" charset="0"/>
            <a:cs typeface="Tahoma" panose="020B0604030504040204" pitchFamily="34" charset="0"/>
          </a:endParaRPr>
        </a:p>
        <a:p>
          <a:pPr marL="114300" lvl="1" indent="-114300" algn="l" defTabSz="622300">
            <a:lnSpc>
              <a:spcPct val="90000"/>
            </a:lnSpc>
            <a:spcBef>
              <a:spcPct val="0"/>
            </a:spcBef>
            <a:spcAft>
              <a:spcPct val="15000"/>
            </a:spcAft>
            <a:buChar char="•"/>
          </a:pPr>
          <a:r>
            <a:rPr lang="en-US" sz="1400" kern="1200" dirty="0">
              <a:latin typeface="Tahoma" panose="020B0604030504040204" pitchFamily="34" charset="0"/>
              <a:ea typeface="Tahoma" panose="020B0604030504040204" pitchFamily="34" charset="0"/>
              <a:cs typeface="Tahoma" panose="020B0604030504040204" pitchFamily="34" charset="0"/>
            </a:rPr>
            <a:t>Allow the individual to have break out space and don’t interrupt when this is being use unless invited and pre-agreed</a:t>
          </a:r>
        </a:p>
        <a:p>
          <a:pPr marL="114300" lvl="1" indent="-114300" algn="l" defTabSz="622300">
            <a:lnSpc>
              <a:spcPct val="90000"/>
            </a:lnSpc>
            <a:spcBef>
              <a:spcPct val="0"/>
            </a:spcBef>
            <a:spcAft>
              <a:spcPct val="15000"/>
            </a:spcAft>
            <a:buChar char="•"/>
          </a:pPr>
          <a:endParaRPr lang="en-US" sz="1400" kern="1200" dirty="0">
            <a:latin typeface="Tahoma" panose="020B0604030504040204" pitchFamily="34" charset="0"/>
            <a:ea typeface="Tahoma" panose="020B0604030504040204" pitchFamily="34" charset="0"/>
            <a:cs typeface="Tahoma" panose="020B0604030504040204" pitchFamily="34" charset="0"/>
          </a:endParaRPr>
        </a:p>
        <a:p>
          <a:pPr marL="114300" lvl="1" indent="-114300" algn="l" defTabSz="622300">
            <a:lnSpc>
              <a:spcPct val="90000"/>
            </a:lnSpc>
            <a:spcBef>
              <a:spcPct val="0"/>
            </a:spcBef>
            <a:spcAft>
              <a:spcPct val="15000"/>
            </a:spcAft>
            <a:buChar char="•"/>
          </a:pPr>
          <a:r>
            <a:rPr lang="en-US" sz="1400" kern="1200" dirty="0">
              <a:latin typeface="Tahoma" panose="020B0604030504040204" pitchFamily="34" charset="0"/>
              <a:ea typeface="Tahoma" panose="020B0604030504040204" pitchFamily="34" charset="0"/>
              <a:cs typeface="Tahoma" panose="020B0604030504040204" pitchFamily="34" charset="0"/>
            </a:rPr>
            <a:t>Provide a buddy of mentor if possible</a:t>
          </a:r>
        </a:p>
        <a:p>
          <a:pPr marL="114300" lvl="1" indent="-114300" algn="l" defTabSz="622300">
            <a:lnSpc>
              <a:spcPct val="90000"/>
            </a:lnSpc>
            <a:spcBef>
              <a:spcPct val="0"/>
            </a:spcBef>
            <a:spcAft>
              <a:spcPct val="15000"/>
            </a:spcAft>
            <a:buChar char="•"/>
          </a:pPr>
          <a:endParaRPr lang="en-US" sz="1400" kern="1200" dirty="0">
            <a:latin typeface="Tahoma" panose="020B0604030504040204" pitchFamily="34" charset="0"/>
            <a:ea typeface="Tahoma" panose="020B0604030504040204" pitchFamily="34" charset="0"/>
            <a:cs typeface="Tahoma" panose="020B0604030504040204" pitchFamily="34" charset="0"/>
          </a:endParaRPr>
        </a:p>
        <a:p>
          <a:pPr marL="114300" lvl="1" indent="-114300" algn="l" defTabSz="622300">
            <a:lnSpc>
              <a:spcPct val="90000"/>
            </a:lnSpc>
            <a:spcBef>
              <a:spcPct val="0"/>
            </a:spcBef>
            <a:spcAft>
              <a:spcPct val="15000"/>
            </a:spcAft>
            <a:buChar char="•"/>
          </a:pPr>
          <a:r>
            <a:rPr lang="en-US" sz="1400" kern="1200" dirty="0">
              <a:latin typeface="Tahoma" panose="020B0604030504040204" pitchFamily="34" charset="0"/>
              <a:ea typeface="Tahoma" panose="020B0604030504040204" pitchFamily="34" charset="0"/>
              <a:cs typeface="Tahoma" panose="020B0604030504040204" pitchFamily="34" charset="0"/>
            </a:rPr>
            <a:t>Listen to the individual, ask them what they would like to have happen </a:t>
          </a:r>
          <a:endParaRPr lang="en-GB" sz="1400" kern="1200" dirty="0"/>
        </a:p>
      </dsp:txBody>
      <dsp:txXfrm>
        <a:off x="5104647" y="656974"/>
        <a:ext cx="2237873" cy="4073579"/>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1">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EB072EE-C91B-4505-8928-F64B29F82EF4}" type="datetimeFigureOut">
              <a:rPr lang="en-GB" smtClean="0"/>
              <a:t>14/11/2023</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1F4C39A-8D01-4776-891E-A46314EDD657}" type="slidenum">
              <a:rPr lang="en-GB" smtClean="0"/>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F9CD4C1-C616-4864-96EC-B8FDE496296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a:extLst>
              <a:ext uri="{FF2B5EF4-FFF2-40B4-BE49-F238E27FC236}">
                <a16:creationId xmlns:a16="http://schemas.microsoft.com/office/drawing/2014/main" id="{95A69948-7D80-4A6F-831B-7108DDB96FF7}"/>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vl1pPr>
          </a:lstStyle>
          <a:p>
            <a:pPr>
              <a:defRPr/>
            </a:pPr>
            <a:fld id="{0AA11F0C-4298-48E4-A919-7E16E0A3F6CC}" type="datetimeFigureOut">
              <a:rPr lang="en-GB"/>
              <a:pPr>
                <a:defRPr/>
              </a:pPr>
              <a:t>14/11/2023</a:t>
            </a:fld>
            <a:endParaRPr lang="en-GB"/>
          </a:p>
        </p:txBody>
      </p:sp>
      <p:sp>
        <p:nvSpPr>
          <p:cNvPr id="4" name="Slide Image Placeholder 3">
            <a:extLst>
              <a:ext uri="{FF2B5EF4-FFF2-40B4-BE49-F238E27FC236}">
                <a16:creationId xmlns:a16="http://schemas.microsoft.com/office/drawing/2014/main" id="{ED678606-766C-4E26-A356-76337A06CFE8}"/>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51C668B7-1354-44E0-AC10-D897ED3F86FF}"/>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6A6C172E-A50F-4EA7-AC98-627618C797AB}"/>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en-GB"/>
          </a:p>
        </p:txBody>
      </p:sp>
      <p:sp>
        <p:nvSpPr>
          <p:cNvPr id="7" name="Slide Number Placeholder 6">
            <a:extLst>
              <a:ext uri="{FF2B5EF4-FFF2-40B4-BE49-F238E27FC236}">
                <a16:creationId xmlns:a16="http://schemas.microsoft.com/office/drawing/2014/main" id="{60FEBDA8-0141-484D-A0CA-68E2ED872409}"/>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95DD7D91-3BB9-441B-99B6-7691E8807245}"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8288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5">
            <a:extLst>
              <a:ext uri="{FF2B5EF4-FFF2-40B4-BE49-F238E27FC236}">
                <a16:creationId xmlns:a16="http://schemas.microsoft.com/office/drawing/2014/main" id="{85583702-94AC-4379-9943-A91A55755A99}"/>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113" y="-26988"/>
            <a:ext cx="9180512"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6">
            <a:extLst>
              <a:ext uri="{FF2B5EF4-FFF2-40B4-BE49-F238E27FC236}">
                <a16:creationId xmlns:a16="http://schemas.microsoft.com/office/drawing/2014/main" id="{DE2D53F0-CE24-429A-A33F-61C38913F091}"/>
              </a:ext>
            </a:extLst>
          </p:cNvPr>
          <p:cNvPicPr>
            <a:picLocks noChangeAspect="1"/>
          </p:cNvPicPr>
          <p:nvPr userDrawn="1"/>
        </p:nvPicPr>
        <p:blipFill rotWithShape="1">
          <a:blip r:embed="rId3" cstate="email">
            <a:extLst/>
          </a:blip>
          <a:srcRect/>
          <a:stretch/>
        </p:blipFill>
        <p:spPr>
          <a:xfrm>
            <a:off x="29780" y="0"/>
            <a:ext cx="1664049" cy="692696"/>
          </a:xfrm>
          <a:prstGeom prst="rect">
            <a:avLst/>
          </a:prstGeom>
          <a:ln>
            <a:noFill/>
          </a:ln>
          <a:effectLst>
            <a:softEdge rad="112500"/>
          </a:effectLst>
        </p:spPr>
      </p:pic>
    </p:spTree>
    <p:extLst>
      <p:ext uri="{BB962C8B-B14F-4D97-AF65-F5344CB8AC3E}">
        <p14:creationId xmlns:p14="http://schemas.microsoft.com/office/powerpoint/2010/main" val="25767038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367806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3417263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69743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038628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2959204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Tree>
    <p:extLst>
      <p:ext uri="{BB962C8B-B14F-4D97-AF65-F5344CB8AC3E}">
        <p14:creationId xmlns:p14="http://schemas.microsoft.com/office/powerpoint/2010/main" val="32047486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Tree>
    <p:extLst>
      <p:ext uri="{BB962C8B-B14F-4D97-AF65-F5344CB8AC3E}">
        <p14:creationId xmlns:p14="http://schemas.microsoft.com/office/powerpoint/2010/main" val="3018498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874856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254357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4" name="Picture 3" descr="white rectangle.png">
            <a:extLst>
              <a:ext uri="{FF2B5EF4-FFF2-40B4-BE49-F238E27FC236}">
                <a16:creationId xmlns:a16="http://schemas.microsoft.com/office/drawing/2014/main" id="{4C5EF040-9846-4D1E-A27F-7CC9CC713035}"/>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b="10452"/>
          <a:stretch>
            <a:fillRect/>
          </a:stretch>
        </p:blipFill>
        <p:spPr bwMode="auto">
          <a:xfrm>
            <a:off x="0" y="1300163"/>
            <a:ext cx="9144000" cy="555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8" name="Content Placeholder 2"/>
          <p:cNvSpPr>
            <a:spLocks noGrp="1"/>
          </p:cNvSpPr>
          <p:nvPr>
            <p:ph idx="1"/>
          </p:nvPr>
        </p:nvSpPr>
        <p:spPr>
          <a:xfrm>
            <a:off x="457200" y="1600200"/>
            <a:ext cx="8229600" cy="4525963"/>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79074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pic>
        <p:nvPicPr>
          <p:cNvPr id="1026" name="Picture 3">
            <a:extLst>
              <a:ext uri="{FF2B5EF4-FFF2-40B4-BE49-F238E27FC236}">
                <a16:creationId xmlns:a16="http://schemas.microsoft.com/office/drawing/2014/main" id="{CA0AC9ED-A94C-4100-9323-0D3E0626C279}"/>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60" r:id="rId1"/>
    <p:sldLayoutId id="2147483661" r:id="rId2"/>
    <p:sldLayoutId id="2147483659" r:id="rId3"/>
    <p:sldLayoutId id="2147483658" r:id="rId4"/>
    <p:sldLayoutId id="2147483657" r:id="rId5"/>
    <p:sldLayoutId id="2147483656" r:id="rId6"/>
    <p:sldLayoutId id="2147483655" r:id="rId7"/>
    <p:sldLayoutId id="2147483654" r:id="rId8"/>
    <p:sldLayoutId id="2147483653" r:id="rId9"/>
    <p:sldLayoutId id="2147483652" r:id="rId10"/>
    <p:sldLayoutId id="2147483651" r:id="rId11"/>
    <p:sldLayoutId id="2147483662" r:id="rId12"/>
  </p:sldLayoutIdLst>
  <p:txStyles>
    <p:titleStyle>
      <a:lvl1pPr algn="ctr" rtl="0" eaLnBrk="0" fontAlgn="base" hangingPunct="0">
        <a:spcBef>
          <a:spcPct val="0"/>
        </a:spcBef>
        <a:spcAft>
          <a:spcPct val="0"/>
        </a:spcAft>
        <a:defRPr lang="en-US" sz="4800" kern="1200" spc="-15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mj-lt"/>
          <a:ea typeface="+mn-ea"/>
          <a:cs typeface="Arial" charset="0"/>
        </a:defRPr>
      </a:lvl1pPr>
      <a:lvl2pPr algn="ctr" rtl="0" eaLnBrk="0" fontAlgn="base" hangingPunct="0">
        <a:spcBef>
          <a:spcPct val="0"/>
        </a:spcBef>
        <a:spcAft>
          <a:spcPct val="0"/>
        </a:spcAft>
        <a:defRPr sz="4800">
          <a:solidFill>
            <a:schemeClr val="tx1"/>
          </a:solidFill>
          <a:latin typeface="Calibri" panose="020F0502020204030204" pitchFamily="34" charset="0"/>
          <a:cs typeface="Arial" panose="020B0604020202020204" pitchFamily="34" charset="0"/>
        </a:defRPr>
      </a:lvl2pPr>
      <a:lvl3pPr algn="ctr" rtl="0" eaLnBrk="0" fontAlgn="base" hangingPunct="0">
        <a:spcBef>
          <a:spcPct val="0"/>
        </a:spcBef>
        <a:spcAft>
          <a:spcPct val="0"/>
        </a:spcAft>
        <a:defRPr sz="4800">
          <a:solidFill>
            <a:schemeClr val="tx1"/>
          </a:solidFill>
          <a:latin typeface="Calibri" panose="020F0502020204030204" pitchFamily="34" charset="0"/>
          <a:cs typeface="Arial" panose="020B0604020202020204" pitchFamily="34" charset="0"/>
        </a:defRPr>
      </a:lvl3pPr>
      <a:lvl4pPr algn="ctr" rtl="0" eaLnBrk="0" fontAlgn="base" hangingPunct="0">
        <a:spcBef>
          <a:spcPct val="0"/>
        </a:spcBef>
        <a:spcAft>
          <a:spcPct val="0"/>
        </a:spcAft>
        <a:defRPr sz="4800">
          <a:solidFill>
            <a:schemeClr val="tx1"/>
          </a:solidFill>
          <a:latin typeface="Calibri" panose="020F0502020204030204" pitchFamily="34" charset="0"/>
          <a:cs typeface="Arial" panose="020B0604020202020204" pitchFamily="34" charset="0"/>
        </a:defRPr>
      </a:lvl4pPr>
      <a:lvl5pPr algn="ctr" rtl="0" eaLnBrk="0" fontAlgn="base" hangingPunct="0">
        <a:spcBef>
          <a:spcPct val="0"/>
        </a:spcBef>
        <a:spcAft>
          <a:spcPct val="0"/>
        </a:spcAft>
        <a:defRPr sz="4800">
          <a:solidFill>
            <a:schemeClr val="tx1"/>
          </a:solidFill>
          <a:latin typeface="Calibri" panose="020F0502020204030204" pitchFamily="34" charset="0"/>
          <a:cs typeface="Arial" panose="020B0604020202020204" pitchFamily="34" charset="0"/>
        </a:defRPr>
      </a:lvl5pPr>
      <a:lvl6pPr marL="457200" algn="ctr" rtl="0" fontAlgn="base">
        <a:spcBef>
          <a:spcPct val="0"/>
        </a:spcBef>
        <a:spcAft>
          <a:spcPct val="0"/>
        </a:spcAft>
        <a:defRPr sz="4800">
          <a:solidFill>
            <a:schemeClr val="tx1"/>
          </a:solidFill>
          <a:latin typeface="Calibri" panose="020F0502020204030204" pitchFamily="34" charset="0"/>
          <a:cs typeface="Arial" panose="020B0604020202020204" pitchFamily="34" charset="0"/>
        </a:defRPr>
      </a:lvl6pPr>
      <a:lvl7pPr marL="914400" algn="ctr" rtl="0" fontAlgn="base">
        <a:spcBef>
          <a:spcPct val="0"/>
        </a:spcBef>
        <a:spcAft>
          <a:spcPct val="0"/>
        </a:spcAft>
        <a:defRPr sz="4800">
          <a:solidFill>
            <a:schemeClr val="tx1"/>
          </a:solidFill>
          <a:latin typeface="Calibri" panose="020F0502020204030204" pitchFamily="34" charset="0"/>
          <a:cs typeface="Arial" panose="020B0604020202020204" pitchFamily="34" charset="0"/>
        </a:defRPr>
      </a:lvl7pPr>
      <a:lvl8pPr marL="1371600" algn="ctr" rtl="0" fontAlgn="base">
        <a:spcBef>
          <a:spcPct val="0"/>
        </a:spcBef>
        <a:spcAft>
          <a:spcPct val="0"/>
        </a:spcAft>
        <a:defRPr sz="4800">
          <a:solidFill>
            <a:schemeClr val="tx1"/>
          </a:solidFill>
          <a:latin typeface="Calibri" panose="020F0502020204030204" pitchFamily="34" charset="0"/>
          <a:cs typeface="Arial" panose="020B0604020202020204" pitchFamily="34" charset="0"/>
        </a:defRPr>
      </a:lvl8pPr>
      <a:lvl9pPr marL="1828800" algn="ctr" rtl="0" fontAlgn="base">
        <a:spcBef>
          <a:spcPct val="0"/>
        </a:spcBef>
        <a:spcAft>
          <a:spcPct val="0"/>
        </a:spcAft>
        <a:defRPr sz="4800">
          <a:solidFill>
            <a:schemeClr val="tx1"/>
          </a:solidFill>
          <a:latin typeface="Calibri" panose="020F050202020403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bps.org.uk/news-and-policy/psychology-work-bps-report-launched-today" TargetMode="External"/><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gov.uk/access-to-work" TargetMode="External"/><Relationship Id="rId2" Type="http://schemas.openxmlformats.org/officeDocument/2006/relationships/hyperlink" Target="https://screening.geniuswithin.co.uk/index.php/dyslexiatest/indexhttps:/screening.geniuswithin.co.uk/index.php/dyslexiatest/index"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8.e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jpe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26.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27.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8.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diagramLayout" Target="../diagrams/layout6.xml"/><Relationship Id="rId7" Type="http://schemas.openxmlformats.org/officeDocument/2006/relationships/diagramData" Target="../diagrams/data7.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4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20">
            <a:extLst>
              <a:ext uri="{FF2B5EF4-FFF2-40B4-BE49-F238E27FC236}">
                <a16:creationId xmlns:a16="http://schemas.microsoft.com/office/drawing/2014/main" id="{BFAE62AE-E92B-4D43-BC08-B0949AFB398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1750"/>
            <a:ext cx="9217025"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a:extLst>
              <a:ext uri="{FF2B5EF4-FFF2-40B4-BE49-F238E27FC236}">
                <a16:creationId xmlns:a16="http://schemas.microsoft.com/office/drawing/2014/main" id="{2E6958C6-0319-4964-8814-F002AFF3166B}"/>
              </a:ext>
            </a:extLst>
          </p:cNvPr>
          <p:cNvPicPr>
            <a:picLocks noChangeAspect="1"/>
          </p:cNvPicPr>
          <p:nvPr/>
        </p:nvPicPr>
        <p:blipFill rotWithShape="1">
          <a:blip r:embed="rId3" cstate="email">
            <a:extLst/>
          </a:blip>
          <a:srcRect/>
          <a:stretch/>
        </p:blipFill>
        <p:spPr>
          <a:xfrm>
            <a:off x="2339752" y="1052736"/>
            <a:ext cx="4536504" cy="1886252"/>
          </a:xfrm>
          <a:prstGeom prst="rect">
            <a:avLst/>
          </a:prstGeom>
          <a:ln>
            <a:noFill/>
          </a:ln>
          <a:effectLst>
            <a:softEdge rad="112500"/>
          </a:effectLst>
        </p:spPr>
      </p:pic>
      <p:sp>
        <p:nvSpPr>
          <p:cNvPr id="23" name="Rectangle 22">
            <a:extLst>
              <a:ext uri="{FF2B5EF4-FFF2-40B4-BE49-F238E27FC236}">
                <a16:creationId xmlns:a16="http://schemas.microsoft.com/office/drawing/2014/main" id="{1B93AC9C-45F9-4DB7-AC67-14C850051FD8}"/>
              </a:ext>
            </a:extLst>
          </p:cNvPr>
          <p:cNvSpPr/>
          <p:nvPr/>
        </p:nvSpPr>
        <p:spPr>
          <a:xfrm>
            <a:off x="2548805" y="3134183"/>
            <a:ext cx="4448847" cy="1569660"/>
          </a:xfrm>
          <a:prstGeom prst="rect">
            <a:avLst/>
          </a:prstGeom>
          <a:noFill/>
        </p:spPr>
        <p:txBody>
          <a:bodyPr wrap="none">
            <a:spAutoFit/>
            <a:scene3d>
              <a:camera prst="orthographicFront"/>
              <a:lightRig rig="soft" dir="t">
                <a:rot lat="0" lon="0" rev="15600000"/>
              </a:lightRig>
            </a:scene3d>
            <a:sp3d extrusionH="57150" prstMaterial="softEdge">
              <a:bevelT w="25400" h="38100"/>
            </a:sp3d>
          </a:bodyPr>
          <a:lstStyle/>
          <a:p>
            <a:pPr algn="ctr">
              <a:defRPr/>
            </a:pPr>
            <a:r>
              <a:rPr lang="en-US" sz="4800" dirty="0">
                <a:ln>
                  <a:solidFill>
                    <a:schemeClr val="bg1"/>
                  </a:solidFill>
                </a:ln>
                <a:solidFill>
                  <a:srgbClr val="FFFFFF"/>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Understanding </a:t>
            </a:r>
            <a:endParaRPr lang="en-US" sz="1000" dirty="0">
              <a:ln>
                <a:solidFill>
                  <a:schemeClr val="bg1"/>
                </a:solidFill>
              </a:ln>
              <a:solidFill>
                <a:srgbClr val="FFFFFF"/>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a:p>
            <a:pPr algn="ctr">
              <a:defRPr/>
            </a:pPr>
            <a:r>
              <a:rPr lang="en-US" sz="4800" dirty="0">
                <a:ln>
                  <a:solidFill>
                    <a:schemeClr val="bg1"/>
                  </a:solidFill>
                </a:ln>
                <a:solidFill>
                  <a:srgbClr val="FFFFFF"/>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Autism &amp; ADHD</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
            <a:extLst>
              <a:ext uri="{FF2B5EF4-FFF2-40B4-BE49-F238E27FC236}">
                <a16:creationId xmlns:a16="http://schemas.microsoft.com/office/drawing/2014/main" id="{B63F4DFA-5840-4E72-BECB-A27A2FD7E900}"/>
              </a:ext>
            </a:extLst>
          </p:cNvPr>
          <p:cNvSpPr>
            <a:spLocks noChangeArrowheads="1"/>
          </p:cNvSpPr>
          <p:nvPr/>
        </p:nvSpPr>
        <p:spPr bwMode="auto">
          <a:xfrm>
            <a:off x="179512" y="836712"/>
            <a:ext cx="8785671" cy="597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742950" indent="-742950">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indent="0">
              <a:spcBef>
                <a:spcPts val="1200"/>
              </a:spcBef>
            </a:pPr>
            <a:r>
              <a:rPr lang="en-US" altLang="en-US" sz="3200" dirty="0">
                <a:solidFill>
                  <a:schemeClr val="bg1"/>
                </a:solidFill>
                <a:latin typeface="Tahoma" panose="020B0604030504040204" pitchFamily="34" charset="0"/>
                <a:cs typeface="Tahoma" panose="020B0604030504040204" pitchFamily="34" charset="0"/>
              </a:rPr>
              <a:t>Part 1: What is neurodiversity?  </a:t>
            </a:r>
          </a:p>
          <a:p>
            <a:pPr marL="0" indent="0">
              <a:spcBef>
                <a:spcPts val="1200"/>
              </a:spcBef>
            </a:pPr>
            <a:endParaRPr lang="en-US" altLang="en-US" sz="400" dirty="0">
              <a:solidFill>
                <a:schemeClr val="bg1"/>
              </a:solidFill>
              <a:latin typeface="Tahoma" panose="020B0604030504040204" pitchFamily="34" charset="0"/>
              <a:cs typeface="Tahoma" panose="020B0604030504040204" pitchFamily="34" charset="0"/>
            </a:endParaRPr>
          </a:p>
          <a:p>
            <a:pPr marL="0" indent="0">
              <a:spcBef>
                <a:spcPts val="1200"/>
              </a:spcBef>
            </a:pPr>
            <a:r>
              <a:rPr lang="en-US" altLang="en-US" sz="3200" dirty="0">
                <a:solidFill>
                  <a:schemeClr val="bg1"/>
                </a:solidFill>
                <a:latin typeface="Tahoma" panose="020B0604030504040204" pitchFamily="34" charset="0"/>
                <a:cs typeface="Tahoma" panose="020B0604030504040204" pitchFamily="34" charset="0"/>
              </a:rPr>
              <a:t>Part 2: Legal issues surrounding neurodiversity   </a:t>
            </a:r>
          </a:p>
          <a:p>
            <a:pPr marL="0" indent="0">
              <a:spcBef>
                <a:spcPts val="1200"/>
              </a:spcBef>
            </a:pPr>
            <a:r>
              <a:rPr lang="en-US" altLang="en-US" sz="3200" dirty="0">
                <a:solidFill>
                  <a:schemeClr val="bg1"/>
                </a:solidFill>
                <a:latin typeface="Tahoma" panose="020B0604030504040204" pitchFamily="34" charset="0"/>
                <a:cs typeface="Tahoma" panose="020B0604030504040204" pitchFamily="34" charset="0"/>
              </a:rPr>
              <a:t>           in the workplace; research and securing     </a:t>
            </a:r>
          </a:p>
          <a:p>
            <a:pPr marL="0" indent="0">
              <a:spcBef>
                <a:spcPts val="1200"/>
              </a:spcBef>
            </a:pPr>
            <a:r>
              <a:rPr lang="en-US" altLang="en-US" sz="3200" dirty="0">
                <a:solidFill>
                  <a:schemeClr val="bg1"/>
                </a:solidFill>
                <a:latin typeface="Tahoma" panose="020B0604030504040204" pitchFamily="34" charset="0"/>
                <a:cs typeface="Tahoma" panose="020B0604030504040204" pitchFamily="34" charset="0"/>
              </a:rPr>
              <a:t>           support for employees.</a:t>
            </a:r>
          </a:p>
          <a:p>
            <a:pPr marL="0" indent="0">
              <a:spcBef>
                <a:spcPts val="1200"/>
              </a:spcBef>
            </a:pPr>
            <a:endParaRPr lang="en-US" altLang="en-US" sz="400" dirty="0">
              <a:solidFill>
                <a:schemeClr val="bg1"/>
              </a:solidFill>
              <a:latin typeface="Tahoma" panose="020B0604030504040204" pitchFamily="34" charset="0"/>
              <a:cs typeface="Tahoma" panose="020B0604030504040204" pitchFamily="34" charset="0"/>
            </a:endParaRPr>
          </a:p>
          <a:p>
            <a:pPr marL="0" indent="0">
              <a:spcBef>
                <a:spcPts val="1200"/>
              </a:spcBef>
            </a:pPr>
            <a:r>
              <a:rPr lang="en-US" altLang="en-US" sz="3200" dirty="0">
                <a:solidFill>
                  <a:schemeClr val="bg1"/>
                </a:solidFill>
                <a:latin typeface="Tahoma" panose="020B0604030504040204" pitchFamily="34" charset="0"/>
                <a:cs typeface="Tahoma" panose="020B0604030504040204" pitchFamily="34" charset="0"/>
              </a:rPr>
              <a:t>Part 3: Understanding specific conditions:  </a:t>
            </a:r>
          </a:p>
          <a:p>
            <a:pPr marL="0" indent="0">
              <a:spcBef>
                <a:spcPts val="1200"/>
              </a:spcBef>
            </a:pPr>
            <a:r>
              <a:rPr lang="en-US" altLang="en-US" sz="3200" dirty="0">
                <a:solidFill>
                  <a:schemeClr val="bg1"/>
                </a:solidFill>
                <a:latin typeface="Tahoma" panose="020B0604030504040204" pitchFamily="34" charset="0"/>
                <a:cs typeface="Tahoma" panose="020B0604030504040204" pitchFamily="34" charset="0"/>
              </a:rPr>
              <a:t>           Autism and ADHD</a:t>
            </a:r>
          </a:p>
          <a:p>
            <a:pPr marL="0" indent="0">
              <a:spcBef>
                <a:spcPts val="1200"/>
              </a:spcBef>
            </a:pPr>
            <a:endParaRPr lang="en-US" altLang="en-US" sz="400" dirty="0">
              <a:solidFill>
                <a:schemeClr val="bg1"/>
              </a:solidFill>
              <a:latin typeface="Tahoma" panose="020B0604030504040204" pitchFamily="34" charset="0"/>
              <a:cs typeface="Tahoma" panose="020B0604030504040204" pitchFamily="34" charset="0"/>
            </a:endParaRPr>
          </a:p>
          <a:p>
            <a:pPr marL="0" indent="0">
              <a:spcBef>
                <a:spcPts val="1200"/>
              </a:spcBef>
            </a:pPr>
            <a:r>
              <a:rPr lang="en-US" altLang="en-US" sz="3200" dirty="0">
                <a:solidFill>
                  <a:schemeClr val="bg1"/>
                </a:solidFill>
                <a:latin typeface="Tahoma" panose="020B0604030504040204" pitchFamily="34" charset="0"/>
                <a:cs typeface="Tahoma" panose="020B0604030504040204" pitchFamily="34" charset="0"/>
              </a:rPr>
              <a:t>Part 4: Reflection </a:t>
            </a:r>
          </a:p>
          <a:p>
            <a:pPr marL="0" indent="0">
              <a:spcBef>
                <a:spcPts val="1200"/>
              </a:spcBef>
            </a:pPr>
            <a:endParaRPr lang="en-US" altLang="en-US" sz="400" dirty="0">
              <a:solidFill>
                <a:schemeClr val="bg1"/>
              </a:solidFill>
              <a:latin typeface="Tahoma" panose="020B0604030504040204" pitchFamily="34" charset="0"/>
              <a:cs typeface="Tahoma" panose="020B0604030504040204" pitchFamily="34" charset="0"/>
            </a:endParaRPr>
          </a:p>
          <a:p>
            <a:pPr marL="0" indent="0">
              <a:spcBef>
                <a:spcPts val="1200"/>
              </a:spcBef>
            </a:pPr>
            <a:r>
              <a:rPr lang="en-US" altLang="en-US" sz="3200" dirty="0">
                <a:solidFill>
                  <a:schemeClr val="bg1"/>
                </a:solidFill>
                <a:latin typeface="Tahoma" panose="020B0604030504040204" pitchFamily="34" charset="0"/>
                <a:cs typeface="Tahoma" panose="020B0604030504040204" pitchFamily="34" charset="0"/>
              </a:rPr>
              <a:t>Part 5: Planning next steps </a:t>
            </a:r>
            <a:endParaRPr lang="en-GB" altLang="en-US" sz="3200" dirty="0">
              <a:solidFill>
                <a:schemeClr val="bg1"/>
              </a:solidFill>
              <a:latin typeface="Tahoma" panose="020B0604030504040204" pitchFamily="34" charset="0"/>
              <a:cs typeface="Tahoma" panose="020B0604030504040204" pitchFamily="34" charset="0"/>
            </a:endParaRPr>
          </a:p>
        </p:txBody>
      </p:sp>
      <p:sp>
        <p:nvSpPr>
          <p:cNvPr id="3" name="Rectangle 2">
            <a:extLst>
              <a:ext uri="{FF2B5EF4-FFF2-40B4-BE49-F238E27FC236}">
                <a16:creationId xmlns:a16="http://schemas.microsoft.com/office/drawing/2014/main" id="{B07F88B0-0D5D-4206-A51C-1DE37DABE273}"/>
              </a:ext>
            </a:extLst>
          </p:cNvPr>
          <p:cNvSpPr/>
          <p:nvPr/>
        </p:nvSpPr>
        <p:spPr>
          <a:xfrm>
            <a:off x="3203848" y="-27384"/>
            <a:ext cx="2959465" cy="830997"/>
          </a:xfrm>
          <a:prstGeom prst="rect">
            <a:avLst/>
          </a:prstGeom>
        </p:spPr>
        <p:txBody>
          <a:bodyPr wrap="none">
            <a:spAutoFit/>
          </a:bodyPr>
          <a:lstStyle/>
          <a:p>
            <a:pPr>
              <a:defRPr/>
            </a:pPr>
            <a:r>
              <a:rPr lang="en-GB" altLang="en-US" sz="48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Contents</a:t>
            </a:r>
          </a:p>
        </p:txBody>
      </p:sp>
    </p:spTree>
    <p:extLst>
      <p:ext uri="{BB962C8B-B14F-4D97-AF65-F5344CB8AC3E}">
        <p14:creationId xmlns:p14="http://schemas.microsoft.com/office/powerpoint/2010/main" val="13050121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16">
            <a:extLst>
              <a:ext uri="{FF2B5EF4-FFF2-40B4-BE49-F238E27FC236}">
                <a16:creationId xmlns:a16="http://schemas.microsoft.com/office/drawing/2014/main" id="{F85D8E95-55CF-4BA2-B02D-C9771C073E0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4925"/>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ectangle 4">
            <a:extLst>
              <a:ext uri="{FF2B5EF4-FFF2-40B4-BE49-F238E27FC236}">
                <a16:creationId xmlns:a16="http://schemas.microsoft.com/office/drawing/2014/main" id="{0004DAEE-92D7-40B8-BF6E-DE657AF351FE}"/>
              </a:ext>
            </a:extLst>
          </p:cNvPr>
          <p:cNvSpPr>
            <a:spLocks noChangeArrowheads="1"/>
          </p:cNvSpPr>
          <p:nvPr/>
        </p:nvSpPr>
        <p:spPr bwMode="auto">
          <a:xfrm>
            <a:off x="574675" y="549275"/>
            <a:ext cx="7993063" cy="1662113"/>
          </a:xfrm>
          <a:prstGeom prst="rect">
            <a:avLst/>
          </a:prstGeom>
          <a:noFill/>
          <a:ln>
            <a:noFill/>
          </a:ln>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defRPr/>
            </a:pPr>
            <a:r>
              <a:rPr lang="en-US" altLang="en-US" sz="48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Part 1: Overview</a:t>
            </a:r>
            <a:endParaRPr lang="en-US" altLang="en-US" sz="34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a:p>
            <a:pPr algn="ctr">
              <a:defRPr/>
            </a:pPr>
            <a:r>
              <a:rPr lang="en-US" altLang="en-US" sz="54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What is ‘Neurodiversity’? </a:t>
            </a:r>
          </a:p>
        </p:txBody>
      </p:sp>
      <p:sp>
        <p:nvSpPr>
          <p:cNvPr id="20" name="Wave 19">
            <a:extLst>
              <a:ext uri="{FF2B5EF4-FFF2-40B4-BE49-F238E27FC236}">
                <a16:creationId xmlns:a16="http://schemas.microsoft.com/office/drawing/2014/main" id="{C4F09431-24FB-4FDB-9581-659E90BCD00C}"/>
              </a:ext>
            </a:extLst>
          </p:cNvPr>
          <p:cNvSpPr/>
          <p:nvPr/>
        </p:nvSpPr>
        <p:spPr>
          <a:xfrm>
            <a:off x="-53975" y="2160588"/>
            <a:ext cx="9251950" cy="4724400"/>
          </a:xfrm>
          <a:prstGeom prst="wave">
            <a:avLst>
              <a:gd name="adj1" fmla="val 7849"/>
              <a:gd name="adj2" fmla="val -145"/>
            </a:avLst>
          </a:prstGeom>
          <a:blipFill dpi="0" rotWithShape="1">
            <a:blip r:embed="rId3" cstate="prin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D95B5B89-3EC9-4754-8F01-5F68B134B8C1}"/>
              </a:ext>
            </a:extLst>
          </p:cNvPr>
          <p:cNvSpPr>
            <a:spLocks noChangeArrowheads="1"/>
          </p:cNvSpPr>
          <p:nvPr/>
        </p:nvSpPr>
        <p:spPr bwMode="auto">
          <a:xfrm>
            <a:off x="250825" y="620713"/>
            <a:ext cx="8742363" cy="708025"/>
          </a:xfrm>
          <a:prstGeom prst="rect">
            <a:avLst/>
          </a:prstGeom>
          <a:noFill/>
          <a:ln>
            <a:noFill/>
          </a:ln>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defRPr/>
            </a:pPr>
            <a:r>
              <a:rPr lang="en-US" altLang="en-US" sz="2000" dirty="0" err="1">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Neurodiverse</a:t>
            </a:r>
            <a:r>
              <a:rPr lang="en-US" altLang="en-US" sz="20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people have abilities which are ‘out of balance’, with significant differences between their strengths and difficulties.  </a:t>
            </a:r>
          </a:p>
        </p:txBody>
      </p:sp>
      <p:sp>
        <p:nvSpPr>
          <p:cNvPr id="3" name="Rectangle 2">
            <a:extLst>
              <a:ext uri="{FF2B5EF4-FFF2-40B4-BE49-F238E27FC236}">
                <a16:creationId xmlns:a16="http://schemas.microsoft.com/office/drawing/2014/main" id="{AD9D2557-3612-442E-B71C-193B92790D3D}"/>
              </a:ext>
            </a:extLst>
          </p:cNvPr>
          <p:cNvSpPr/>
          <p:nvPr/>
        </p:nvSpPr>
        <p:spPr>
          <a:xfrm>
            <a:off x="201613" y="6300788"/>
            <a:ext cx="8740775" cy="368300"/>
          </a:xfrm>
          <a:prstGeom prst="rect">
            <a:avLst/>
          </a:prstGeom>
        </p:spPr>
        <p:txBody>
          <a:bodyPr>
            <a:spAutoFit/>
          </a:bodyPr>
          <a:lstStyle/>
          <a:p>
            <a:pPr algn="ctr">
              <a:defRPr/>
            </a:pPr>
            <a:r>
              <a:rPr lang="en-US" altLang="en-US"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Neurotypical individuals (red line) have similar abilities in all areas.     </a:t>
            </a:r>
          </a:p>
        </p:txBody>
      </p:sp>
      <p:pic>
        <p:nvPicPr>
          <p:cNvPr id="6" name="Picture 5">
            <a:extLst>
              <a:ext uri="{FF2B5EF4-FFF2-40B4-BE49-F238E27FC236}">
                <a16:creationId xmlns:a16="http://schemas.microsoft.com/office/drawing/2014/main" id="{B026F848-01F8-4E51-82DE-F1B11BD75C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1640" y="1340768"/>
            <a:ext cx="6401242" cy="4850172"/>
          </a:xfrm>
          <a:prstGeom prst="rect">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21">
            <a:extLst>
              <a:ext uri="{FF2B5EF4-FFF2-40B4-BE49-F238E27FC236}">
                <a16:creationId xmlns:a16="http://schemas.microsoft.com/office/drawing/2014/main" id="{65712E62-84E6-43E5-982B-201946F195E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95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Rectangle 4">
            <a:extLst>
              <a:ext uri="{FF2B5EF4-FFF2-40B4-BE49-F238E27FC236}">
                <a16:creationId xmlns:a16="http://schemas.microsoft.com/office/drawing/2014/main" id="{B6569262-B39D-441F-983A-02561B3865D9}"/>
              </a:ext>
            </a:extLst>
          </p:cNvPr>
          <p:cNvSpPr>
            <a:spLocks noChangeArrowheads="1"/>
          </p:cNvSpPr>
          <p:nvPr/>
        </p:nvSpPr>
        <p:spPr bwMode="auto">
          <a:xfrm>
            <a:off x="611188" y="206375"/>
            <a:ext cx="7993062" cy="708025"/>
          </a:xfrm>
          <a:prstGeom prst="rect">
            <a:avLst/>
          </a:prstGeom>
          <a:noFill/>
          <a:ln>
            <a:noFill/>
          </a:ln>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defRPr/>
            </a:pPr>
            <a:r>
              <a:rPr lang="en-US" altLang="en-US" sz="40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What is Neurodiversity? </a:t>
            </a:r>
          </a:p>
        </p:txBody>
      </p:sp>
      <p:pic>
        <p:nvPicPr>
          <p:cNvPr id="25" name="Picture 24">
            <a:extLst>
              <a:ext uri="{FF2B5EF4-FFF2-40B4-BE49-F238E27FC236}">
                <a16:creationId xmlns:a16="http://schemas.microsoft.com/office/drawing/2014/main" id="{FDF91622-F951-4436-9AA9-AE0968D22C2B}"/>
              </a:ext>
            </a:extLst>
          </p:cNvPr>
          <p:cNvPicPr>
            <a:picLocks noChangeAspect="1"/>
          </p:cNvPicPr>
          <p:nvPr/>
        </p:nvPicPr>
        <p:blipFill rotWithShape="1">
          <a:blip r:embed="rId3" cstate="email">
            <a:extLst/>
          </a:blip>
          <a:srcRect/>
          <a:stretch/>
        </p:blipFill>
        <p:spPr>
          <a:xfrm>
            <a:off x="0" y="12902"/>
            <a:ext cx="1619672" cy="673451"/>
          </a:xfrm>
          <a:prstGeom prst="rect">
            <a:avLst/>
          </a:prstGeom>
          <a:ln>
            <a:noFill/>
          </a:ln>
          <a:effectLst>
            <a:softEdge rad="112500"/>
          </a:effectLst>
        </p:spPr>
      </p:pic>
      <p:pic>
        <p:nvPicPr>
          <p:cNvPr id="19460" name="Picture 25">
            <a:extLst>
              <a:ext uri="{FF2B5EF4-FFF2-40B4-BE49-F238E27FC236}">
                <a16:creationId xmlns:a16="http://schemas.microsoft.com/office/drawing/2014/main" id="{CDA2FDA2-B3E3-4AD0-8AFE-9688FE8F6BAE}"/>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1708150" y="1916113"/>
            <a:ext cx="6084888" cy="459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Rectangle 4">
            <a:extLst>
              <a:ext uri="{FF2B5EF4-FFF2-40B4-BE49-F238E27FC236}">
                <a16:creationId xmlns:a16="http://schemas.microsoft.com/office/drawing/2014/main" id="{F11F31ED-2AA1-4FE5-A3E9-278A7A281E7A}"/>
              </a:ext>
            </a:extLst>
          </p:cNvPr>
          <p:cNvSpPr>
            <a:spLocks noChangeArrowheads="1"/>
          </p:cNvSpPr>
          <p:nvPr/>
        </p:nvSpPr>
        <p:spPr bwMode="auto">
          <a:xfrm>
            <a:off x="468313" y="908050"/>
            <a:ext cx="8280400" cy="831850"/>
          </a:xfrm>
          <a:prstGeom prst="rect">
            <a:avLst/>
          </a:prstGeom>
          <a:noFill/>
          <a:ln>
            <a:noFill/>
          </a:ln>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defRPr/>
            </a:pPr>
            <a:r>
              <a:rPr lang="en-US" altLang="en-US" sz="24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Recent research has grouped these </a:t>
            </a:r>
            <a:r>
              <a:rPr lang="en-US" altLang="en-US" sz="2400" dirty="0" err="1">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neurodiverse</a:t>
            </a:r>
            <a:r>
              <a:rPr lang="en-US" altLang="en-US" sz="24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conditions into four key categories:    </a:t>
            </a:r>
          </a:p>
        </p:txBody>
      </p:sp>
      <p:sp>
        <p:nvSpPr>
          <p:cNvPr id="19462" name="TextBox 28">
            <a:extLst>
              <a:ext uri="{FF2B5EF4-FFF2-40B4-BE49-F238E27FC236}">
                <a16:creationId xmlns:a16="http://schemas.microsoft.com/office/drawing/2014/main" id="{73E0B3A9-FE89-406F-A4AB-D0910FAB64B2}"/>
              </a:ext>
            </a:extLst>
          </p:cNvPr>
          <p:cNvSpPr txBox="1">
            <a:spLocks noChangeArrowheads="1"/>
          </p:cNvSpPr>
          <p:nvPr/>
        </p:nvSpPr>
        <p:spPr bwMode="auto">
          <a:xfrm>
            <a:off x="71438" y="6524625"/>
            <a:ext cx="91090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1400" i="1">
                <a:solidFill>
                  <a:schemeClr val="bg1"/>
                </a:solidFill>
                <a:latin typeface="Tahoma" panose="020B0604030504040204" pitchFamily="34" charset="0"/>
                <a:cs typeface="Tahoma" panose="020B0604030504040204" pitchFamily="34" charset="0"/>
              </a:rPr>
              <a:t>From Psychology at work: Improving wellbeing and productivity in the workplace, </a:t>
            </a:r>
            <a:r>
              <a:rPr lang="en-GB" altLang="en-US" sz="1400">
                <a:solidFill>
                  <a:schemeClr val="bg1"/>
                </a:solidFill>
                <a:latin typeface="Tahoma" panose="020B0604030504040204" pitchFamily="34" charset="0"/>
                <a:cs typeface="Tahoma" panose="020B0604030504040204" pitchFamily="34" charset="0"/>
              </a:rPr>
              <a:t>Weinberg, A &amp; Doyle, N, 2017. </a:t>
            </a:r>
            <a:r>
              <a:rPr lang="en-GB" altLang="en-US" sz="1400" i="1">
                <a:solidFill>
                  <a:schemeClr val="bg1"/>
                </a:solidFill>
                <a:latin typeface="Tahoma" panose="020B0604030504040204" pitchFamily="34" charset="0"/>
                <a:cs typeface="Tahoma" panose="020B0604030504040204" pitchFamily="34" charset="0"/>
              </a:rPr>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a:extLst>
              <a:ext uri="{FF2B5EF4-FFF2-40B4-BE49-F238E27FC236}">
                <a16:creationId xmlns:a16="http://schemas.microsoft.com/office/drawing/2014/main" id="{32579798-B480-40B6-8896-FA2EC67EC9FA}"/>
              </a:ext>
            </a:extLst>
          </p:cNvPr>
          <p:cNvSpPr txBox="1"/>
          <p:nvPr/>
        </p:nvSpPr>
        <p:spPr>
          <a:xfrm>
            <a:off x="6086475" y="3951288"/>
            <a:ext cx="3525838" cy="1785937"/>
          </a:xfrm>
          <a:prstGeom prst="rect">
            <a:avLst/>
          </a:prstGeom>
          <a:noFill/>
        </p:spPr>
        <p:txBody>
          <a:bodyPr>
            <a:spAutoFit/>
          </a:bodyPr>
          <a:lstStyle/>
          <a:p>
            <a:pPr>
              <a:defRPr/>
            </a:pPr>
            <a:r>
              <a:rPr lang="en-GB" sz="25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ADHD</a:t>
            </a:r>
          </a:p>
          <a:p>
            <a:pP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Attention Deficit </a:t>
            </a:r>
          </a:p>
          <a:p>
            <a:pP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Hyperactivity Disorder</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Creative ability</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Novel thinking</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Energy &amp; passion</a:t>
            </a:r>
          </a:p>
        </p:txBody>
      </p:sp>
      <p:pic>
        <p:nvPicPr>
          <p:cNvPr id="18434" name="Picture 56">
            <a:extLst>
              <a:ext uri="{FF2B5EF4-FFF2-40B4-BE49-F238E27FC236}">
                <a16:creationId xmlns:a16="http://schemas.microsoft.com/office/drawing/2014/main" id="{A108D3B1-7536-46EB-B3B1-F0492499FCE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513" y="-26988"/>
            <a:ext cx="9180513"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Rectangle 4">
            <a:extLst>
              <a:ext uri="{FF2B5EF4-FFF2-40B4-BE49-F238E27FC236}">
                <a16:creationId xmlns:a16="http://schemas.microsoft.com/office/drawing/2014/main" id="{DBCBB8E6-489A-4E18-BCA3-FBDB479470A2}"/>
              </a:ext>
            </a:extLst>
          </p:cNvPr>
          <p:cNvSpPr>
            <a:spLocks noChangeArrowheads="1"/>
          </p:cNvSpPr>
          <p:nvPr/>
        </p:nvSpPr>
        <p:spPr bwMode="auto">
          <a:xfrm>
            <a:off x="611188" y="476250"/>
            <a:ext cx="7993062" cy="554038"/>
          </a:xfrm>
          <a:prstGeom prst="rect">
            <a:avLst/>
          </a:prstGeom>
          <a:noFill/>
          <a:ln>
            <a:noFill/>
          </a:ln>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defRPr/>
            </a:pPr>
            <a:r>
              <a:rPr lang="en-US" altLang="en-US" sz="3000" dirty="0">
                <a:solidFill>
                  <a:schemeClr val="bg1"/>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Overlapping </a:t>
            </a:r>
            <a:r>
              <a:rPr lang="en-US" altLang="en-US" sz="3000" dirty="0" err="1">
                <a:solidFill>
                  <a:schemeClr val="bg1"/>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Neurodiverse</a:t>
            </a:r>
            <a:r>
              <a:rPr lang="en-US" altLang="en-US" sz="3000" dirty="0">
                <a:solidFill>
                  <a:schemeClr val="bg1"/>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Conditions </a:t>
            </a:r>
          </a:p>
        </p:txBody>
      </p:sp>
      <p:pic>
        <p:nvPicPr>
          <p:cNvPr id="60" name="Picture 59">
            <a:extLst>
              <a:ext uri="{FF2B5EF4-FFF2-40B4-BE49-F238E27FC236}">
                <a16:creationId xmlns:a16="http://schemas.microsoft.com/office/drawing/2014/main" id="{1EBCD8C2-64F9-4531-8988-A135ACB47E5C}"/>
              </a:ext>
            </a:extLst>
          </p:cNvPr>
          <p:cNvPicPr>
            <a:picLocks noChangeAspect="1"/>
          </p:cNvPicPr>
          <p:nvPr/>
        </p:nvPicPr>
        <p:blipFill rotWithShape="1">
          <a:blip r:embed="rId3" cstate="email">
            <a:extLst/>
          </a:blip>
          <a:srcRect/>
          <a:stretch/>
        </p:blipFill>
        <p:spPr>
          <a:xfrm>
            <a:off x="-1" y="34102"/>
            <a:ext cx="1583939" cy="658593"/>
          </a:xfrm>
          <a:prstGeom prst="rect">
            <a:avLst/>
          </a:prstGeom>
          <a:ln>
            <a:noFill/>
          </a:ln>
          <a:effectLst>
            <a:softEdge rad="112500"/>
          </a:effectLst>
        </p:spPr>
      </p:pic>
      <p:sp>
        <p:nvSpPr>
          <p:cNvPr id="61" name="Rectangle: Rounded Corners 60">
            <a:extLst>
              <a:ext uri="{FF2B5EF4-FFF2-40B4-BE49-F238E27FC236}">
                <a16:creationId xmlns:a16="http://schemas.microsoft.com/office/drawing/2014/main" id="{25CFC895-F37A-4F72-B471-2B8859B13D16}"/>
              </a:ext>
            </a:extLst>
          </p:cNvPr>
          <p:cNvSpPr/>
          <p:nvPr/>
        </p:nvSpPr>
        <p:spPr>
          <a:xfrm>
            <a:off x="251520" y="1156363"/>
            <a:ext cx="8640960" cy="5368981"/>
          </a:xfrm>
          <a:prstGeom prst="roundRect">
            <a:avLst/>
          </a:prstGeom>
          <a:solidFill>
            <a:srgbClr val="DBCDE7"/>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62" name="Oval 61">
            <a:extLst>
              <a:ext uri="{FF2B5EF4-FFF2-40B4-BE49-F238E27FC236}">
                <a16:creationId xmlns:a16="http://schemas.microsoft.com/office/drawing/2014/main" id="{A161525C-A998-4EE4-9041-75F707ACBDB6}"/>
              </a:ext>
            </a:extLst>
          </p:cNvPr>
          <p:cNvSpPr/>
          <p:nvPr/>
        </p:nvSpPr>
        <p:spPr>
          <a:xfrm>
            <a:off x="337765" y="3098445"/>
            <a:ext cx="4658168" cy="3231902"/>
          </a:xfrm>
          <a:prstGeom prst="ellipse">
            <a:avLst/>
          </a:prstGeom>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4">
              <a:alpha val="50000"/>
              <a:hueOff val="-744128"/>
              <a:satOff val="4483"/>
              <a:lumOff val="359"/>
              <a:alphaOff val="0"/>
            </a:schemeClr>
          </a:fillRef>
          <a:effectRef idx="0">
            <a:schemeClr val="accent4">
              <a:alpha val="50000"/>
              <a:hueOff val="-744128"/>
              <a:satOff val="4483"/>
              <a:lumOff val="359"/>
              <a:alphaOff val="0"/>
            </a:schemeClr>
          </a:effectRef>
          <a:fontRef idx="minor">
            <a:schemeClr val="tx1"/>
          </a:fontRef>
        </p:style>
      </p:sp>
      <p:sp>
        <p:nvSpPr>
          <p:cNvPr id="63" name="Oval 62">
            <a:extLst>
              <a:ext uri="{FF2B5EF4-FFF2-40B4-BE49-F238E27FC236}">
                <a16:creationId xmlns:a16="http://schemas.microsoft.com/office/drawing/2014/main" id="{2384F19D-1947-425B-AAF8-DD250294A1D3}"/>
              </a:ext>
            </a:extLst>
          </p:cNvPr>
          <p:cNvSpPr/>
          <p:nvPr/>
        </p:nvSpPr>
        <p:spPr>
          <a:xfrm>
            <a:off x="362875" y="1299986"/>
            <a:ext cx="4658168" cy="2732961"/>
          </a:xfrm>
          <a:prstGeom prst="ellipse">
            <a:avLst/>
          </a:prstGeom>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4">
              <a:alpha val="50000"/>
              <a:hueOff val="-744128"/>
              <a:satOff val="4483"/>
              <a:lumOff val="359"/>
              <a:alphaOff val="0"/>
            </a:schemeClr>
          </a:fillRef>
          <a:effectRef idx="0">
            <a:schemeClr val="accent4">
              <a:alpha val="50000"/>
              <a:hueOff val="-744128"/>
              <a:satOff val="4483"/>
              <a:lumOff val="359"/>
              <a:alphaOff val="0"/>
            </a:schemeClr>
          </a:effectRef>
          <a:fontRef idx="minor">
            <a:schemeClr val="tx1"/>
          </a:fontRef>
        </p:style>
      </p:sp>
      <p:sp>
        <p:nvSpPr>
          <p:cNvPr id="64" name="Oval 63">
            <a:extLst>
              <a:ext uri="{FF2B5EF4-FFF2-40B4-BE49-F238E27FC236}">
                <a16:creationId xmlns:a16="http://schemas.microsoft.com/office/drawing/2014/main" id="{60CFFC9A-863E-488C-A7FE-E6EA8C0DB764}"/>
              </a:ext>
            </a:extLst>
          </p:cNvPr>
          <p:cNvSpPr/>
          <p:nvPr/>
        </p:nvSpPr>
        <p:spPr>
          <a:xfrm>
            <a:off x="4153626" y="3066617"/>
            <a:ext cx="4561613" cy="3231902"/>
          </a:xfrm>
          <a:prstGeom prst="ellipse">
            <a:avLst/>
          </a:prstGeom>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4">
              <a:alpha val="50000"/>
              <a:hueOff val="-744128"/>
              <a:satOff val="4483"/>
              <a:lumOff val="359"/>
              <a:alphaOff val="0"/>
            </a:schemeClr>
          </a:fillRef>
          <a:effectRef idx="0">
            <a:schemeClr val="accent4">
              <a:alpha val="50000"/>
              <a:hueOff val="-744128"/>
              <a:satOff val="4483"/>
              <a:lumOff val="359"/>
              <a:alphaOff val="0"/>
            </a:schemeClr>
          </a:effectRef>
          <a:fontRef idx="minor">
            <a:schemeClr val="tx1"/>
          </a:fontRef>
        </p:style>
      </p:sp>
      <p:sp>
        <p:nvSpPr>
          <p:cNvPr id="65" name="Oval 64">
            <a:extLst>
              <a:ext uri="{FF2B5EF4-FFF2-40B4-BE49-F238E27FC236}">
                <a16:creationId xmlns:a16="http://schemas.microsoft.com/office/drawing/2014/main" id="{8CD2F95B-294D-476C-8522-AE2DADF727B3}"/>
              </a:ext>
            </a:extLst>
          </p:cNvPr>
          <p:cNvSpPr/>
          <p:nvPr/>
        </p:nvSpPr>
        <p:spPr>
          <a:xfrm>
            <a:off x="4178736" y="1268159"/>
            <a:ext cx="4561613" cy="2734340"/>
          </a:xfrm>
          <a:prstGeom prst="ellipse">
            <a:avLst/>
          </a:prstGeom>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4">
              <a:alpha val="50000"/>
              <a:hueOff val="-744128"/>
              <a:satOff val="4483"/>
              <a:lumOff val="359"/>
              <a:alphaOff val="0"/>
            </a:schemeClr>
          </a:fillRef>
          <a:effectRef idx="0">
            <a:schemeClr val="accent4">
              <a:alpha val="50000"/>
              <a:hueOff val="-744128"/>
              <a:satOff val="4483"/>
              <a:lumOff val="359"/>
              <a:alphaOff val="0"/>
            </a:schemeClr>
          </a:effectRef>
          <a:fontRef idx="minor">
            <a:schemeClr val="tx1"/>
          </a:fontRef>
        </p:style>
      </p:sp>
      <p:sp>
        <p:nvSpPr>
          <p:cNvPr id="66" name="Oval 65">
            <a:extLst>
              <a:ext uri="{FF2B5EF4-FFF2-40B4-BE49-F238E27FC236}">
                <a16:creationId xmlns:a16="http://schemas.microsoft.com/office/drawing/2014/main" id="{4EE21F07-72CF-42BA-9B13-80FB98D89DA0}"/>
              </a:ext>
            </a:extLst>
          </p:cNvPr>
          <p:cNvSpPr/>
          <p:nvPr/>
        </p:nvSpPr>
        <p:spPr>
          <a:xfrm>
            <a:off x="3200907" y="1260386"/>
            <a:ext cx="2909431" cy="2061539"/>
          </a:xfrm>
          <a:prstGeom prst="ellipse">
            <a:avLst/>
          </a:prstGeom>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4">
              <a:alpha val="50000"/>
              <a:hueOff val="-744128"/>
              <a:satOff val="4483"/>
              <a:lumOff val="359"/>
              <a:alphaOff val="0"/>
            </a:schemeClr>
          </a:fillRef>
          <a:effectRef idx="0">
            <a:schemeClr val="accent4">
              <a:alpha val="50000"/>
              <a:hueOff val="-744128"/>
              <a:satOff val="4483"/>
              <a:lumOff val="359"/>
              <a:alphaOff val="0"/>
            </a:schemeClr>
          </a:effectRef>
          <a:fontRef idx="minor">
            <a:schemeClr val="tx1"/>
          </a:fontRef>
        </p:style>
      </p:sp>
      <p:sp>
        <p:nvSpPr>
          <p:cNvPr id="67" name="Oval 66">
            <a:extLst>
              <a:ext uri="{FF2B5EF4-FFF2-40B4-BE49-F238E27FC236}">
                <a16:creationId xmlns:a16="http://schemas.microsoft.com/office/drawing/2014/main" id="{146C93B3-F371-434C-8C12-24DF4826C0DB}"/>
              </a:ext>
            </a:extLst>
          </p:cNvPr>
          <p:cNvSpPr/>
          <p:nvPr/>
        </p:nvSpPr>
        <p:spPr>
          <a:xfrm>
            <a:off x="3281777" y="4391797"/>
            <a:ext cx="2730384" cy="2061539"/>
          </a:xfrm>
          <a:prstGeom prst="ellipse">
            <a:avLst/>
          </a:prstGeom>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4">
              <a:alpha val="50000"/>
              <a:hueOff val="-744128"/>
              <a:satOff val="4483"/>
              <a:lumOff val="359"/>
              <a:alphaOff val="0"/>
            </a:schemeClr>
          </a:fillRef>
          <a:effectRef idx="0">
            <a:schemeClr val="accent4">
              <a:alpha val="50000"/>
              <a:hueOff val="-744128"/>
              <a:satOff val="4483"/>
              <a:lumOff val="359"/>
              <a:alphaOff val="0"/>
            </a:schemeClr>
          </a:effectRef>
          <a:fontRef idx="minor">
            <a:schemeClr val="tx1"/>
          </a:fontRef>
        </p:style>
      </p:sp>
      <p:pic>
        <p:nvPicPr>
          <p:cNvPr id="18446" name="Picture 2" descr="https://www169.lunapic.com/editor/working/15129113191424?1160227013">
            <a:extLst>
              <a:ext uri="{FF2B5EF4-FFF2-40B4-BE49-F238E27FC236}">
                <a16:creationId xmlns:a16="http://schemas.microsoft.com/office/drawing/2014/main" id="{D7D94E8A-682A-4992-AB47-E27497C0456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b="5360"/>
          <a:stretch>
            <a:fillRect/>
          </a:stretch>
        </p:blipFill>
        <p:spPr bwMode="auto">
          <a:xfrm>
            <a:off x="3479800" y="2546350"/>
            <a:ext cx="2068513" cy="199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 name="TextBox 68">
            <a:extLst>
              <a:ext uri="{FF2B5EF4-FFF2-40B4-BE49-F238E27FC236}">
                <a16:creationId xmlns:a16="http://schemas.microsoft.com/office/drawing/2014/main" id="{8FE8B644-96F6-43AE-A9DE-DA412E566A93}"/>
              </a:ext>
            </a:extLst>
          </p:cNvPr>
          <p:cNvSpPr txBox="1"/>
          <p:nvPr/>
        </p:nvSpPr>
        <p:spPr>
          <a:xfrm>
            <a:off x="587375" y="1608138"/>
            <a:ext cx="3121025" cy="1676400"/>
          </a:xfrm>
          <a:prstGeom prst="rect">
            <a:avLst/>
          </a:prstGeom>
          <a:noFill/>
        </p:spPr>
        <p:txBody>
          <a:bodyPr>
            <a:spAutoFit/>
          </a:bodyPr>
          <a:lstStyle/>
          <a:p>
            <a:pPr>
              <a:defRPr/>
            </a:pPr>
            <a:r>
              <a:rPr lang="en-GB" sz="24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a:t>
            </a:r>
            <a:r>
              <a:rPr lang="en-GB" sz="24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Dyspraxia </a:t>
            </a:r>
            <a:endParaRPr lang="en-GB" sz="14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a:p>
            <a:pPr>
              <a:defRPr/>
            </a:pPr>
            <a:r>
              <a:rPr lang="en-GB" sz="13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(Now known as Developmental</a:t>
            </a:r>
          </a:p>
          <a:p>
            <a:pPr>
              <a:defRPr/>
            </a:pPr>
            <a:r>
              <a:rPr lang="en-GB" sz="13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Co-ordination Disorder (DCD)</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Innovation</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Rapport</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Awareness of others</a:t>
            </a:r>
          </a:p>
        </p:txBody>
      </p:sp>
      <p:sp>
        <p:nvSpPr>
          <p:cNvPr id="70" name="TextBox 69">
            <a:extLst>
              <a:ext uri="{FF2B5EF4-FFF2-40B4-BE49-F238E27FC236}">
                <a16:creationId xmlns:a16="http://schemas.microsoft.com/office/drawing/2014/main" id="{233BB752-B281-4DB3-832F-BF3AFF0BB172}"/>
              </a:ext>
            </a:extLst>
          </p:cNvPr>
          <p:cNvSpPr txBox="1"/>
          <p:nvPr/>
        </p:nvSpPr>
        <p:spPr>
          <a:xfrm>
            <a:off x="611188" y="3933825"/>
            <a:ext cx="3527425" cy="1584325"/>
          </a:xfrm>
          <a:prstGeom prst="rect">
            <a:avLst/>
          </a:prstGeom>
          <a:noFill/>
        </p:spPr>
        <p:txBody>
          <a:bodyPr>
            <a:spAutoFit/>
          </a:bodyPr>
          <a:lstStyle/>
          <a:p>
            <a:pPr>
              <a:defRPr/>
            </a:pPr>
            <a:r>
              <a:rPr lang="en-GB" sz="25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a:t>
            </a:r>
            <a:r>
              <a:rPr lang="en-GB" sz="25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ASC</a:t>
            </a:r>
          </a:p>
          <a:p>
            <a:pPr>
              <a:defRPr/>
            </a:pPr>
            <a:r>
              <a:rPr lang="en-GB"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a:t>
            </a:r>
            <a:r>
              <a:rPr lang="en-GB" sz="17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Autistic Spectrum Disorder</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Concentration</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Fine detail processing</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Sequencing</a:t>
            </a:r>
          </a:p>
        </p:txBody>
      </p:sp>
      <p:sp>
        <p:nvSpPr>
          <p:cNvPr id="71" name="TextBox 70">
            <a:extLst>
              <a:ext uri="{FF2B5EF4-FFF2-40B4-BE49-F238E27FC236}">
                <a16:creationId xmlns:a16="http://schemas.microsoft.com/office/drawing/2014/main" id="{8715A339-9CF2-4380-8D08-DBF21128847E}"/>
              </a:ext>
            </a:extLst>
          </p:cNvPr>
          <p:cNvSpPr txBox="1"/>
          <p:nvPr/>
        </p:nvSpPr>
        <p:spPr>
          <a:xfrm>
            <a:off x="6078538" y="1617663"/>
            <a:ext cx="2836862" cy="1306512"/>
          </a:xfrm>
          <a:prstGeom prst="rect">
            <a:avLst/>
          </a:prstGeom>
          <a:noFill/>
        </p:spPr>
        <p:txBody>
          <a:bodyPr>
            <a:spAutoFit/>
          </a:bodyPr>
          <a:lstStyle/>
          <a:p>
            <a:pPr>
              <a:defRPr/>
            </a:pPr>
            <a:r>
              <a:rPr lang="en-GB" sz="24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a:t>
            </a:r>
            <a:r>
              <a:rPr lang="en-GB" sz="25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Dyslexia</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Visual thinking </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Creative ability</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Connecting ideas</a:t>
            </a:r>
          </a:p>
        </p:txBody>
      </p:sp>
      <p:sp>
        <p:nvSpPr>
          <p:cNvPr id="72" name="TextBox 71">
            <a:extLst>
              <a:ext uri="{FF2B5EF4-FFF2-40B4-BE49-F238E27FC236}">
                <a16:creationId xmlns:a16="http://schemas.microsoft.com/office/drawing/2014/main" id="{98910907-A886-4469-A84E-4F2A315F2E31}"/>
              </a:ext>
            </a:extLst>
          </p:cNvPr>
          <p:cNvSpPr txBox="1"/>
          <p:nvPr/>
        </p:nvSpPr>
        <p:spPr>
          <a:xfrm>
            <a:off x="3348038" y="1565275"/>
            <a:ext cx="2838450" cy="1000125"/>
          </a:xfrm>
          <a:prstGeom prst="rect">
            <a:avLst/>
          </a:prstGeom>
          <a:noFill/>
        </p:spPr>
        <p:txBody>
          <a:bodyPr>
            <a:spAutoFit/>
          </a:bodyPr>
          <a:lstStyle/>
          <a:p>
            <a:pPr>
              <a:defRPr/>
            </a:pPr>
            <a:r>
              <a:rPr lang="en-GB" sz="24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a:t>
            </a:r>
            <a:r>
              <a:rPr lang="en-GB" sz="25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Dyscalculia</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Intuition</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Verbal communication</a:t>
            </a:r>
          </a:p>
        </p:txBody>
      </p:sp>
      <p:sp>
        <p:nvSpPr>
          <p:cNvPr id="73" name="TextBox 72">
            <a:extLst>
              <a:ext uri="{FF2B5EF4-FFF2-40B4-BE49-F238E27FC236}">
                <a16:creationId xmlns:a16="http://schemas.microsoft.com/office/drawing/2014/main" id="{930F1F1C-F29B-49B3-9BB2-B1B98ED88AE9}"/>
              </a:ext>
            </a:extLst>
          </p:cNvPr>
          <p:cNvSpPr txBox="1"/>
          <p:nvPr/>
        </p:nvSpPr>
        <p:spPr>
          <a:xfrm>
            <a:off x="3348038" y="4797425"/>
            <a:ext cx="2838450" cy="1262063"/>
          </a:xfrm>
          <a:prstGeom prst="rect">
            <a:avLst/>
          </a:prstGeom>
          <a:noFill/>
        </p:spPr>
        <p:txBody>
          <a:bodyPr>
            <a:spAutoFit/>
          </a:bodyPr>
          <a:lstStyle/>
          <a:p>
            <a:pPr>
              <a:defRPr/>
            </a:pPr>
            <a:r>
              <a:rPr lang="en-GB" sz="24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a:t>
            </a:r>
            <a:r>
              <a:rPr lang="en-GB" sz="25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Tourette’s</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Ideas</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Creative ability</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Cognitive control</a:t>
            </a:r>
          </a:p>
        </p:txBody>
      </p:sp>
      <p:sp>
        <p:nvSpPr>
          <p:cNvPr id="74" name="TextBox 73">
            <a:extLst>
              <a:ext uri="{FF2B5EF4-FFF2-40B4-BE49-F238E27FC236}">
                <a16:creationId xmlns:a16="http://schemas.microsoft.com/office/drawing/2014/main" id="{DF4EA546-31DC-43A2-AE74-AFD64F8B352D}"/>
              </a:ext>
            </a:extLst>
          </p:cNvPr>
          <p:cNvSpPr txBox="1"/>
          <p:nvPr/>
        </p:nvSpPr>
        <p:spPr>
          <a:xfrm>
            <a:off x="3101975" y="2851150"/>
            <a:ext cx="2838450" cy="1384300"/>
          </a:xfrm>
          <a:prstGeom prst="rect">
            <a:avLst/>
          </a:prstGeom>
          <a:noFill/>
        </p:spPr>
        <p:txBody>
          <a:bodyPr>
            <a:spAutoFit/>
          </a:bodyPr>
          <a:lstStyle/>
          <a:p>
            <a:pPr algn="ctr">
              <a:defRPr/>
            </a:pPr>
            <a:r>
              <a:rPr lang="en-GB" sz="24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a:t>
            </a:r>
            <a:r>
              <a:rPr lang="en-GB" sz="1500" b="1" dirty="0">
                <a:solidFill>
                  <a:srgbClr val="7C6BB7"/>
                </a:solidFill>
                <a:latin typeface="Tahoma" panose="020B0604030504040204" pitchFamily="34" charset="0"/>
                <a:ea typeface="Tahoma" panose="020B0604030504040204" pitchFamily="34" charset="0"/>
                <a:cs typeface="Tahoma" panose="020B0604030504040204" pitchFamily="34" charset="0"/>
              </a:rPr>
              <a:t>Neurodiversity</a:t>
            </a:r>
          </a:p>
          <a:p>
            <a:pPr algn="ctr">
              <a:defRPr/>
            </a:pPr>
            <a:r>
              <a:rPr lang="en-GB" sz="1200" dirty="0">
                <a:solidFill>
                  <a:srgbClr val="7C6BB7"/>
                </a:solidFill>
                <a:latin typeface="Tahoma" panose="020B0604030504040204" pitchFamily="34" charset="0"/>
                <a:ea typeface="Tahoma" panose="020B0604030504040204" pitchFamily="34" charset="0"/>
                <a:cs typeface="Tahoma" panose="020B0604030504040204" pitchFamily="34" charset="0"/>
              </a:rPr>
              <a:t>   Evolution has created</a:t>
            </a:r>
          </a:p>
          <a:p>
            <a:pPr algn="ctr">
              <a:defRPr/>
            </a:pPr>
            <a:r>
              <a:rPr lang="en-GB" sz="1200" dirty="0">
                <a:solidFill>
                  <a:srgbClr val="7C6BB7"/>
                </a:solidFill>
                <a:latin typeface="Tahoma" panose="020B0604030504040204" pitchFamily="34" charset="0"/>
                <a:ea typeface="Tahoma" panose="020B0604030504040204" pitchFamily="34" charset="0"/>
                <a:cs typeface="Tahoma" panose="020B0604030504040204" pitchFamily="34" charset="0"/>
              </a:rPr>
              <a:t>specialist thinkers to </a:t>
            </a:r>
          </a:p>
          <a:p>
            <a:pPr algn="ctr">
              <a:defRPr/>
            </a:pPr>
            <a:r>
              <a:rPr lang="en-GB" sz="1200" dirty="0">
                <a:solidFill>
                  <a:srgbClr val="7C6BB7"/>
                </a:solidFill>
                <a:latin typeface="Tahoma" panose="020B0604030504040204" pitchFamily="34" charset="0"/>
                <a:ea typeface="Tahoma" panose="020B0604030504040204" pitchFamily="34" charset="0"/>
                <a:cs typeface="Tahoma" panose="020B0604030504040204" pitchFamily="34" charset="0"/>
              </a:rPr>
              <a:t>bring a variety of </a:t>
            </a:r>
          </a:p>
          <a:p>
            <a:pPr algn="ctr">
              <a:defRPr/>
            </a:pPr>
            <a:r>
              <a:rPr lang="en-GB" sz="1200" dirty="0">
                <a:solidFill>
                  <a:srgbClr val="7C6BB7"/>
                </a:solidFill>
                <a:latin typeface="Tahoma" panose="020B0604030504040204" pitchFamily="34" charset="0"/>
                <a:ea typeface="Tahoma" panose="020B0604030504040204" pitchFamily="34" charset="0"/>
                <a:cs typeface="Tahoma" panose="020B0604030504040204" pitchFamily="34" charset="0"/>
              </a:rPr>
              <a:t>      expertise to </a:t>
            </a:r>
          </a:p>
          <a:p>
            <a:pPr algn="ctr">
              <a:defRPr/>
            </a:pPr>
            <a:r>
              <a:rPr lang="en-GB" sz="1200" dirty="0">
                <a:solidFill>
                  <a:srgbClr val="7C6BB7"/>
                </a:solidFill>
                <a:latin typeface="Tahoma" panose="020B0604030504040204" pitchFamily="34" charset="0"/>
                <a:ea typeface="Tahoma" panose="020B0604030504040204" pitchFamily="34" charset="0"/>
                <a:cs typeface="Tahoma" panose="020B0604030504040204" pitchFamily="34" charset="0"/>
              </a:rPr>
              <a:t>      humanity. </a:t>
            </a:r>
          </a:p>
        </p:txBody>
      </p:sp>
      <p:sp>
        <p:nvSpPr>
          <p:cNvPr id="75" name="TextBox 74">
            <a:extLst>
              <a:ext uri="{FF2B5EF4-FFF2-40B4-BE49-F238E27FC236}">
                <a16:creationId xmlns:a16="http://schemas.microsoft.com/office/drawing/2014/main" id="{FD7381EC-7BF4-41DE-8F84-740E2FB6B22B}"/>
              </a:ext>
            </a:extLst>
          </p:cNvPr>
          <p:cNvSpPr txBox="1"/>
          <p:nvPr/>
        </p:nvSpPr>
        <p:spPr>
          <a:xfrm>
            <a:off x="5438775" y="3375025"/>
            <a:ext cx="2838450" cy="354013"/>
          </a:xfrm>
          <a:prstGeom prst="rect">
            <a:avLst/>
          </a:prstGeom>
          <a:noFill/>
        </p:spPr>
        <p:txBody>
          <a:bodyPr>
            <a:spAutoFit/>
          </a:bodyPr>
          <a:lstStyle/>
          <a:p>
            <a:pPr>
              <a:defRPr/>
            </a:pPr>
            <a:r>
              <a:rPr lang="en-GB" sz="17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3D mechanical ability</a:t>
            </a:r>
          </a:p>
        </p:txBody>
      </p:sp>
      <p:sp>
        <p:nvSpPr>
          <p:cNvPr id="76" name="TextBox 75">
            <a:extLst>
              <a:ext uri="{FF2B5EF4-FFF2-40B4-BE49-F238E27FC236}">
                <a16:creationId xmlns:a16="http://schemas.microsoft.com/office/drawing/2014/main" id="{BB5C9DB5-1A73-448C-B4CD-DBE327A3EF9C}"/>
              </a:ext>
            </a:extLst>
          </p:cNvPr>
          <p:cNvSpPr txBox="1"/>
          <p:nvPr/>
        </p:nvSpPr>
        <p:spPr>
          <a:xfrm>
            <a:off x="1373188" y="3359150"/>
            <a:ext cx="2838450" cy="354013"/>
          </a:xfrm>
          <a:prstGeom prst="rect">
            <a:avLst/>
          </a:prstGeom>
          <a:noFill/>
        </p:spPr>
        <p:txBody>
          <a:bodyPr>
            <a:spAutoFit/>
          </a:bodyPr>
          <a:lstStyle/>
          <a:p>
            <a:pPr>
              <a:defRPr/>
            </a:pPr>
            <a:r>
              <a:rPr lang="en-GB" sz="17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Sound processing</a:t>
            </a:r>
          </a:p>
        </p:txBody>
      </p:sp>
      <p:sp>
        <p:nvSpPr>
          <p:cNvPr id="18455" name="TextBox 76">
            <a:extLst>
              <a:ext uri="{FF2B5EF4-FFF2-40B4-BE49-F238E27FC236}">
                <a16:creationId xmlns:a16="http://schemas.microsoft.com/office/drawing/2014/main" id="{D0B3B685-8218-4110-9CB3-BD0FF1F797A5}"/>
              </a:ext>
            </a:extLst>
          </p:cNvPr>
          <p:cNvSpPr txBox="1">
            <a:spLocks noChangeArrowheads="1"/>
          </p:cNvSpPr>
          <p:nvPr/>
        </p:nvSpPr>
        <p:spPr bwMode="auto">
          <a:xfrm>
            <a:off x="-30163" y="6524625"/>
            <a:ext cx="662463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1200" i="1">
                <a:solidFill>
                  <a:schemeClr val="bg1"/>
                </a:solidFill>
                <a:latin typeface="Tahoma" panose="020B0604030504040204" pitchFamily="34" charset="0"/>
                <a:cs typeface="Tahoma" panose="020B0604030504040204" pitchFamily="34" charset="0"/>
              </a:rPr>
              <a:t>Based on the highly original work of Mary Colley, DANDA </a:t>
            </a:r>
          </a:p>
        </p:txBody>
      </p:sp>
      <p:sp>
        <p:nvSpPr>
          <p:cNvPr id="78" name="TextBox 77">
            <a:extLst>
              <a:ext uri="{FF2B5EF4-FFF2-40B4-BE49-F238E27FC236}">
                <a16:creationId xmlns:a16="http://schemas.microsoft.com/office/drawing/2014/main" id="{DB861413-6CFE-4993-939B-555732A7C62B}"/>
              </a:ext>
            </a:extLst>
          </p:cNvPr>
          <p:cNvSpPr txBox="1"/>
          <p:nvPr/>
        </p:nvSpPr>
        <p:spPr>
          <a:xfrm>
            <a:off x="6011863" y="3933825"/>
            <a:ext cx="3527425" cy="1800225"/>
          </a:xfrm>
          <a:prstGeom prst="rect">
            <a:avLst/>
          </a:prstGeom>
          <a:noFill/>
        </p:spPr>
        <p:txBody>
          <a:bodyPr>
            <a:spAutoFit/>
          </a:bodyPr>
          <a:lstStyle/>
          <a:p>
            <a:pPr>
              <a:defRPr/>
            </a:pPr>
            <a:r>
              <a:rPr lang="en-GB" sz="25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a:t>
            </a:r>
            <a:r>
              <a:rPr lang="en-GB" sz="25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ADHD</a:t>
            </a:r>
          </a:p>
          <a:p>
            <a:pPr>
              <a:defRPr/>
            </a:pPr>
            <a:r>
              <a:rPr lang="en-GB" sz="17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Attention Deficit-</a:t>
            </a:r>
          </a:p>
          <a:p>
            <a:pPr>
              <a:defRPr/>
            </a:pPr>
            <a:r>
              <a:rPr lang="en-GB" sz="17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Hyperactivity Disorder</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Creative ability</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Novel thinking</a:t>
            </a:r>
          </a:p>
          <a:p>
            <a:pPr marL="285750" indent="-285750">
              <a:buFont typeface="Wingdings" panose="05000000000000000000" pitchFamily="2" charset="2"/>
              <a:buChar char="§"/>
              <a:defRPr/>
            </a:pPr>
            <a:r>
              <a:rPr lang="en-GB" sz="17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Energy and passion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16">
            <a:extLst>
              <a:ext uri="{FF2B5EF4-FFF2-40B4-BE49-F238E27FC236}">
                <a16:creationId xmlns:a16="http://schemas.microsoft.com/office/drawing/2014/main" id="{F85D8E95-55CF-4BA2-B02D-C9771C073E0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4925"/>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ectangle 4">
            <a:extLst>
              <a:ext uri="{FF2B5EF4-FFF2-40B4-BE49-F238E27FC236}">
                <a16:creationId xmlns:a16="http://schemas.microsoft.com/office/drawing/2014/main" id="{0004DAEE-92D7-40B8-BF6E-DE657AF351FE}"/>
              </a:ext>
            </a:extLst>
          </p:cNvPr>
          <p:cNvSpPr>
            <a:spLocks noChangeArrowheads="1"/>
          </p:cNvSpPr>
          <p:nvPr/>
        </p:nvSpPr>
        <p:spPr bwMode="auto">
          <a:xfrm>
            <a:off x="575468" y="188640"/>
            <a:ext cx="7993063" cy="2308324"/>
          </a:xfrm>
          <a:prstGeom prst="rect">
            <a:avLst/>
          </a:prstGeom>
          <a:noFill/>
          <a:ln>
            <a:noFill/>
          </a:ln>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defRPr/>
            </a:pPr>
            <a:r>
              <a:rPr lang="en-US" altLang="en-US" sz="48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Part 2: The Legal Issues Surrounding Neurodiversity in the Workplace</a:t>
            </a:r>
            <a:endParaRPr lang="en-US" altLang="en-US" sz="54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0" name="Wave 19">
            <a:extLst>
              <a:ext uri="{FF2B5EF4-FFF2-40B4-BE49-F238E27FC236}">
                <a16:creationId xmlns:a16="http://schemas.microsoft.com/office/drawing/2014/main" id="{C4F09431-24FB-4FDB-9581-659E90BCD00C}"/>
              </a:ext>
            </a:extLst>
          </p:cNvPr>
          <p:cNvSpPr/>
          <p:nvPr/>
        </p:nvSpPr>
        <p:spPr>
          <a:xfrm>
            <a:off x="-53976" y="2447789"/>
            <a:ext cx="9251950" cy="4724400"/>
          </a:xfrm>
          <a:prstGeom prst="wave">
            <a:avLst>
              <a:gd name="adj1" fmla="val 7849"/>
              <a:gd name="adj2" fmla="val -145"/>
            </a:avLst>
          </a:prstGeom>
          <a:blipFill dpi="0" rotWithShape="1">
            <a:blip r:embed="rId3"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2940029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3">
            <a:extLst>
              <a:ext uri="{FF2B5EF4-FFF2-40B4-BE49-F238E27FC236}">
                <a16:creationId xmlns:a16="http://schemas.microsoft.com/office/drawing/2014/main" id="{9E706404-8EE4-4B31-9F86-3B436E820C5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513" y="0"/>
            <a:ext cx="9180513"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BFED86FA-5626-43BD-AC3A-8067A9F69D02}"/>
              </a:ext>
            </a:extLst>
          </p:cNvPr>
          <p:cNvSpPr>
            <a:spLocks noChangeArrowheads="1"/>
          </p:cNvSpPr>
          <p:nvPr/>
        </p:nvSpPr>
        <p:spPr bwMode="auto">
          <a:xfrm>
            <a:off x="574675" y="931863"/>
            <a:ext cx="7993063" cy="1201737"/>
          </a:xfrm>
          <a:prstGeom prst="rect">
            <a:avLst/>
          </a:prstGeom>
          <a:noFill/>
          <a:ln>
            <a:noFill/>
          </a:ln>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defRPr/>
            </a:pPr>
            <a:r>
              <a:rPr lang="en-US" altLang="en-US" sz="36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What are the legal issues surrounding neurodiversity in the workplace? </a:t>
            </a:r>
          </a:p>
        </p:txBody>
      </p:sp>
      <p:sp>
        <p:nvSpPr>
          <p:cNvPr id="6" name="Rectangle 5">
            <a:extLst>
              <a:ext uri="{FF2B5EF4-FFF2-40B4-BE49-F238E27FC236}">
                <a16:creationId xmlns:a16="http://schemas.microsoft.com/office/drawing/2014/main" id="{738B7E43-CA0F-4241-A5CA-EBD12BCEC2E8}"/>
              </a:ext>
            </a:extLst>
          </p:cNvPr>
          <p:cNvSpPr>
            <a:spLocks noChangeArrowheads="1"/>
          </p:cNvSpPr>
          <p:nvPr/>
        </p:nvSpPr>
        <p:spPr bwMode="auto">
          <a:xfrm>
            <a:off x="250825" y="2565400"/>
            <a:ext cx="8497888" cy="2763838"/>
          </a:xfrm>
          <a:prstGeom prst="rect">
            <a:avLst/>
          </a:prstGeom>
          <a:noFill/>
          <a:ln>
            <a:noFill/>
          </a:ln>
          <a:effectLst/>
          <a:extLst/>
        </p:spPr>
        <p:txBody>
          <a:bodyPr anchor="ctr">
            <a:spAutoFit/>
          </a:bodyPr>
          <a:lstStyle>
            <a:lvl1pPr marL="342900" indent="-342900">
              <a:defRPr>
                <a:solidFill>
                  <a:schemeClr val="tx1"/>
                </a:solidFill>
                <a:latin typeface="Calibri" panose="020F0502020204030204" pitchFamily="34" charset="0"/>
                <a:cs typeface="Arial" panose="020B0604020202020204" pitchFamily="34" charset="0"/>
              </a:defRPr>
            </a:lvl1pPr>
            <a:lvl2pPr>
              <a:defRPr>
                <a:solidFill>
                  <a:schemeClr val="tx1"/>
                </a:solidFill>
                <a:latin typeface="Calibri" panose="020F0502020204030204" pitchFamily="34" charset="0"/>
                <a:cs typeface="Arial" panose="020B0604020202020204" pitchFamily="34" charset="0"/>
              </a:defRPr>
            </a:lvl2pPr>
            <a:lvl3pPr>
              <a:defRPr>
                <a:solidFill>
                  <a:schemeClr val="tx1"/>
                </a:solidFill>
                <a:latin typeface="Calibri" panose="020F0502020204030204" pitchFamily="34" charset="0"/>
                <a:cs typeface="Arial" panose="020B0604020202020204" pitchFamily="34" charset="0"/>
              </a:defRPr>
            </a:lvl3pPr>
            <a:lvl4pPr>
              <a:defRPr>
                <a:solidFill>
                  <a:schemeClr val="tx1"/>
                </a:solidFill>
                <a:latin typeface="Calibri" panose="020F0502020204030204" pitchFamily="34" charset="0"/>
                <a:cs typeface="Arial" panose="020B0604020202020204" pitchFamily="34" charset="0"/>
              </a:defRPr>
            </a:lvl4pPr>
            <a:lvl5pPr>
              <a:defRPr>
                <a:solidFill>
                  <a:schemeClr val="tx1"/>
                </a:solidFill>
                <a:latin typeface="Calibri" panose="020F0502020204030204" pitchFamily="34" charset="0"/>
                <a:cs typeface="Arial" panose="020B0604020202020204" pitchFamily="34" charset="0"/>
              </a:defRPr>
            </a:lvl5pPr>
            <a:lvl6pPr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20000"/>
              </a:spcBef>
              <a:defRPr/>
            </a:pPr>
            <a:r>
              <a:rPr lang="en-GB" altLang="en-US" sz="3200" dirty="0">
                <a:solidFill>
                  <a:schemeClr val="bg1"/>
                </a:solidFill>
                <a:effectLst>
                  <a:outerShdw blurRad="50800" dist="38100" dir="8100000" algn="tr" rotWithShape="0">
                    <a:prstClr val="black">
                      <a:alpha val="40000"/>
                    </a:prstClr>
                  </a:outerShdw>
                </a:effectLst>
              </a:rPr>
              <a:t>  “</a:t>
            </a:r>
            <a:r>
              <a:rPr lang="en-GB" altLang="en-US" sz="2800" dirty="0">
                <a:solidFill>
                  <a:schemeClr val="bg1"/>
                </a:solidFill>
                <a:effectLst>
                  <a:outerShdw blurRad="50800" dist="38100" dir="8100000" algn="tr" rotWithShape="0">
                    <a:prstClr val="black">
                      <a:alpha val="40000"/>
                    </a:prstClr>
                  </a:outerShdw>
                </a:effectLst>
              </a:rPr>
              <a:t>A person has a disability if she or he has a physical or mental impairment that has substantial and long term (12 months+) adverse effect on his or her ability to carry out normal day-to-day activities.”</a:t>
            </a:r>
          </a:p>
          <a:p>
            <a:pPr>
              <a:spcBef>
                <a:spcPct val="20000"/>
              </a:spcBef>
              <a:defRPr/>
            </a:pPr>
            <a:endParaRPr lang="en-GB" altLang="en-US" sz="2400" i="1" dirty="0">
              <a:solidFill>
                <a:schemeClr val="bg1"/>
              </a:solidFill>
              <a:effectLst>
                <a:outerShdw blurRad="50800" dist="38100" dir="8100000" algn="tr" rotWithShape="0">
                  <a:prstClr val="black">
                    <a:alpha val="40000"/>
                  </a:prstClr>
                </a:outerShdw>
              </a:effectLst>
            </a:endParaRPr>
          </a:p>
          <a:p>
            <a:pPr>
              <a:spcBef>
                <a:spcPct val="20000"/>
              </a:spcBef>
              <a:defRPr/>
            </a:pPr>
            <a:r>
              <a:rPr lang="en-GB" altLang="en-US" sz="2400" i="1" dirty="0">
                <a:solidFill>
                  <a:schemeClr val="bg1"/>
                </a:solidFill>
                <a:effectLst>
                  <a:outerShdw blurRad="50800" dist="38100" dir="8100000" algn="tr" rotWithShape="0">
                    <a:prstClr val="black">
                      <a:alpha val="40000"/>
                    </a:prstClr>
                  </a:outerShdw>
                </a:effectLst>
              </a:rPr>
              <a:t>      Equality Act 2010</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5656285-3225-4C5D-B01C-21CEB6CB15F2}"/>
              </a:ext>
            </a:extLst>
          </p:cNvPr>
          <p:cNvSpPr/>
          <p:nvPr/>
        </p:nvSpPr>
        <p:spPr>
          <a:xfrm>
            <a:off x="1588" y="1588"/>
            <a:ext cx="2484437" cy="2616200"/>
          </a:xfrm>
          <a:prstGeom prst="rect">
            <a:avLst/>
          </a:prstGeom>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3600" b="1" i="0" u="none" strike="noStrike" cap="none" normalizeH="0" baseline="0">
              <a:ln>
                <a:noFill/>
              </a:ln>
              <a:solidFill>
                <a:srgbClr val="17375E"/>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1"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7" name="Rectangle 6">
            <a:extLst>
              <a:ext uri="{FF2B5EF4-FFF2-40B4-BE49-F238E27FC236}">
                <a16:creationId xmlns:a16="http://schemas.microsoft.com/office/drawing/2014/main" id="{2DF5AC53-C5B1-40FD-8BA0-6BD315D2FE2A}"/>
              </a:ext>
            </a:extLst>
          </p:cNvPr>
          <p:cNvSpPr/>
          <p:nvPr/>
        </p:nvSpPr>
        <p:spPr>
          <a:xfrm>
            <a:off x="1588" y="1588"/>
            <a:ext cx="2484437" cy="2616200"/>
          </a:xfrm>
          <a:prstGeom prst="rect">
            <a:avLst/>
          </a:prstGeom>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3600" b="1" i="0" u="none" strike="noStrike" cap="none" normalizeH="0" baseline="0">
              <a:ln>
                <a:noFill/>
              </a:ln>
              <a:solidFill>
                <a:srgbClr val="17375E"/>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1"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9" name="Content Placeholder 18" descr="direct discrimination.jpg">
            <a:extLst>
              <a:ext uri="{FF2B5EF4-FFF2-40B4-BE49-F238E27FC236}">
                <a16:creationId xmlns:a16="http://schemas.microsoft.com/office/drawing/2014/main" id="{D0B5338A-14AB-43A4-A095-FB3BD3300918}"/>
              </a:ext>
            </a:extLst>
          </p:cNvPr>
          <p:cNvPicPr>
            <a:picLocks noGrp="1" noChangeAspect="1" noChangeArrowheads="1"/>
          </p:cNvPicPr>
          <p:nvPr>
            <p:ph sz="half" idx="4294967295"/>
          </p:nvPr>
        </p:nvPicPr>
        <p:blipFill>
          <a:blip r:embed="rId2" cstate="email">
            <a:extLst>
              <a:ext uri="{28A0092B-C50C-407E-A947-70E740481C1C}">
                <a14:useLocalDpi xmlns:a14="http://schemas.microsoft.com/office/drawing/2010/main"/>
              </a:ext>
            </a:extLst>
          </a:blip>
          <a:srcRect/>
          <a:stretch>
            <a:fillRect/>
          </a:stretch>
        </p:blipFill>
        <p:spPr bwMode="auto">
          <a:xfrm>
            <a:off x="5562316" y="4149080"/>
            <a:ext cx="3299897" cy="2443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Slide Number Placeholder 9">
            <a:extLst>
              <a:ext uri="{FF2B5EF4-FFF2-40B4-BE49-F238E27FC236}">
                <a16:creationId xmlns:a16="http://schemas.microsoft.com/office/drawing/2014/main" id="{EDC4D177-0B43-44C1-A396-1F8CAB2E5159}"/>
              </a:ext>
            </a:extLst>
          </p:cNvPr>
          <p:cNvSpPr txBox="1">
            <a:spLocks noGrp="1"/>
          </p:cNvSpPr>
          <p:nvPr/>
        </p:nvSpPr>
        <p:spPr>
          <a:xfrm>
            <a:off x="6122988" y="4718050"/>
            <a:ext cx="2133600" cy="365125"/>
          </a:xfrm>
          <a:prstGeom prst="rect">
            <a:avLst/>
          </a:prstGeom>
          <a:noFill/>
        </p:spPr>
        <p:txBody>
          <a:bodyPr vert="horz" wrap="square" lIns="91440" tIns="45720" rIns="91440" bIns="45720" numCol="1" anchor="ctr"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pPr>
            <a:fld id="{8E156137-1871-4230-A966-58D84BAB3416}" type="slidenum">
              <a:rPr kumimoji="0" lang="en-GB" altLang="en-US" sz="1200" b="0" i="0" u="none" strike="noStrike" cap="none" normalizeH="0" baseline="0" smtClean="0">
                <a:ln>
                  <a:noFill/>
                </a:ln>
                <a:solidFill>
                  <a:srgbClr val="898989"/>
                </a:solidFill>
                <a:effectLst/>
                <a:latin typeface="Calibri" panose="020F0502020204030204" pitchFamily="34" charset="0"/>
              </a:rPr>
              <a:pPr marL="0" marR="0" lvl="0" indent="0" algn="r" defTabSz="914400" rtl="0" eaLnBrk="0" fontAlgn="base" latinLnBrk="0" hangingPunct="0">
                <a:lnSpc>
                  <a:spcPct val="100000"/>
                </a:lnSpc>
                <a:spcBef>
                  <a:spcPct val="0"/>
                </a:spcBef>
                <a:spcAft>
                  <a:spcPct val="0"/>
                </a:spcAft>
                <a:buClrTx/>
                <a:buSzTx/>
                <a:buFontTx/>
                <a:buNone/>
                <a:tabLst/>
              </a:pPr>
              <a:t>9</a:t>
            </a:fld>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 name="Title 15">
            <a:extLst>
              <a:ext uri="{FF2B5EF4-FFF2-40B4-BE49-F238E27FC236}">
                <a16:creationId xmlns:a16="http://schemas.microsoft.com/office/drawing/2014/main" id="{EBE9DA96-28C5-4308-A49E-20E167AA82F0}"/>
              </a:ext>
            </a:extLst>
          </p:cNvPr>
          <p:cNvSpPr>
            <a:spLocks noGrp="1"/>
          </p:cNvSpPr>
          <p:nvPr>
            <p:ph type="title" idx="4294967295"/>
          </p:nvPr>
        </p:nvSpPr>
        <p:spPr bwMode="auto">
          <a:xfrm>
            <a:off x="487466" y="62178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4400" b="1" i="0" u="none" strike="noStrike" cap="none" normalizeH="0" baseline="0" dirty="0">
                <a:ln>
                  <a:noFill/>
                </a:ln>
                <a:solidFill>
                  <a:srgbClr val="FFC000"/>
                </a:solidFill>
                <a:effectLst/>
                <a:latin typeface="Tahoma" panose="020B0604030504040204" pitchFamily="34" charset="0"/>
                <a:ea typeface="Tahoma" panose="020B0604030504040204" pitchFamily="34" charset="0"/>
                <a:cs typeface="Tahoma" panose="020B0604030504040204" pitchFamily="34" charset="0"/>
              </a:rPr>
              <a:t>Direct Discrimination</a:t>
            </a:r>
            <a:endParaRPr kumimoji="0" lang="en-US" altLang="en-US" sz="4400" b="1" i="0" u="none" strike="noStrike" cap="none" normalizeH="0" baseline="0" dirty="0">
              <a:ln>
                <a:noFill/>
              </a:ln>
              <a:solidFill>
                <a:srgbClr val="FFC00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6" name="Rectangle 9">
            <a:extLst>
              <a:ext uri="{FF2B5EF4-FFF2-40B4-BE49-F238E27FC236}">
                <a16:creationId xmlns:a16="http://schemas.microsoft.com/office/drawing/2014/main" id="{E257928C-F33C-4407-AD5D-8494AB5AB3E8}"/>
              </a:ext>
            </a:extLst>
          </p:cNvPr>
          <p:cNvSpPr>
            <a:spLocks noChangeArrowheads="1"/>
          </p:cNvSpPr>
          <p:nvPr/>
        </p:nvSpPr>
        <p:spPr bwMode="auto">
          <a:xfrm>
            <a:off x="234052" y="1859251"/>
            <a:ext cx="6597809" cy="337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marL="342900" indent="-342900"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457200" marR="0" lvl="0" indent="-457200" algn="l" defTabSz="914400" rtl="0" eaLnBrk="1" fontAlgn="base" latinLnBrk="0" hangingPunct="1">
              <a:lnSpc>
                <a:spcPct val="90000"/>
              </a:lnSpc>
              <a:spcBef>
                <a:spcPct val="20000"/>
              </a:spcBef>
              <a:spcAft>
                <a:spcPct val="0"/>
              </a:spcAft>
              <a:buClrTx/>
              <a:buSzTx/>
              <a:buFont typeface="Wingdings" panose="05000000000000000000" pitchFamily="2" charset="2"/>
              <a:buChar char="§"/>
              <a:tabLst/>
            </a:pPr>
            <a:r>
              <a:rPr kumimoji="0" lang="en-GB" altLang="en-US" sz="2800" b="0" i="0" u="none" strike="noStrike" cap="none" normalizeH="0" baseline="0" dirty="0">
                <a:ln>
                  <a:noFill/>
                </a:ln>
                <a:solidFill>
                  <a:schemeClr val="bg1"/>
                </a:solidFill>
                <a:effectLst/>
                <a:latin typeface="Calibri" panose="020F0502020204030204" pitchFamily="34" charset="0"/>
              </a:rPr>
              <a:t>Making assumptions about capability and treating differently as a result</a:t>
            </a:r>
          </a:p>
          <a:p>
            <a:pPr marL="457200" marR="0" lvl="0" indent="-457200" algn="l" defTabSz="914400" rtl="0" eaLnBrk="1" fontAlgn="base" latinLnBrk="0" hangingPunct="1">
              <a:lnSpc>
                <a:spcPct val="90000"/>
              </a:lnSpc>
              <a:spcBef>
                <a:spcPct val="20000"/>
              </a:spcBef>
              <a:spcAft>
                <a:spcPct val="0"/>
              </a:spcAft>
              <a:buClrTx/>
              <a:buSzTx/>
              <a:buFont typeface="Wingdings" panose="05000000000000000000" pitchFamily="2" charset="2"/>
              <a:buChar char="§"/>
              <a:tabLst/>
            </a:pPr>
            <a:endParaRPr kumimoji="0" lang="en-GB" altLang="en-US" sz="1600" b="0" i="0" u="none" strike="noStrike" cap="none" normalizeH="0" baseline="0" dirty="0">
              <a:ln>
                <a:noFill/>
              </a:ln>
              <a:solidFill>
                <a:schemeClr val="bg1"/>
              </a:solidFill>
              <a:effectLst/>
              <a:latin typeface="Calibri" panose="020F0502020204030204" pitchFamily="34" charset="0"/>
            </a:endParaRPr>
          </a:p>
          <a:p>
            <a:pPr marL="457200" marR="0" lvl="0" indent="-457200" algn="l" defTabSz="914400" rtl="0" eaLnBrk="1" fontAlgn="base" latinLnBrk="0" hangingPunct="1">
              <a:lnSpc>
                <a:spcPct val="90000"/>
              </a:lnSpc>
              <a:spcBef>
                <a:spcPct val="20000"/>
              </a:spcBef>
              <a:spcAft>
                <a:spcPct val="0"/>
              </a:spcAft>
              <a:buClrTx/>
              <a:buSzTx/>
              <a:buFont typeface="Wingdings" panose="05000000000000000000" pitchFamily="2" charset="2"/>
              <a:buChar char="§"/>
              <a:tabLst/>
            </a:pPr>
            <a:r>
              <a:rPr kumimoji="0" lang="en-GB" altLang="en-US" sz="2800" b="0" i="0" u="none" strike="noStrike" cap="none" normalizeH="0" baseline="0" dirty="0">
                <a:ln>
                  <a:noFill/>
                </a:ln>
                <a:solidFill>
                  <a:schemeClr val="bg1"/>
                </a:solidFill>
                <a:effectLst/>
                <a:latin typeface="Calibri" panose="020F0502020204030204" pitchFamily="34" charset="0"/>
              </a:rPr>
              <a:t>Failure to make reasonable adjustments</a:t>
            </a:r>
          </a:p>
          <a:p>
            <a:pPr marL="457200" marR="0" lvl="0" indent="-457200" algn="l" defTabSz="914400" rtl="0" eaLnBrk="1" fontAlgn="base" latinLnBrk="0" hangingPunct="1">
              <a:lnSpc>
                <a:spcPct val="90000"/>
              </a:lnSpc>
              <a:spcBef>
                <a:spcPct val="20000"/>
              </a:spcBef>
              <a:spcAft>
                <a:spcPct val="0"/>
              </a:spcAft>
              <a:buClrTx/>
              <a:buSzTx/>
              <a:buFont typeface="Wingdings" panose="05000000000000000000" pitchFamily="2" charset="2"/>
              <a:buChar char="§"/>
              <a:tabLst/>
            </a:pPr>
            <a:endParaRPr kumimoji="0" lang="en-GB" altLang="en-US" sz="1600" b="0" i="0" u="none" strike="noStrike" cap="none" normalizeH="0" baseline="0" dirty="0">
              <a:ln>
                <a:noFill/>
              </a:ln>
              <a:solidFill>
                <a:schemeClr val="bg1"/>
              </a:solidFill>
              <a:effectLst/>
              <a:latin typeface="Calibri" panose="020F0502020204030204" pitchFamily="34" charset="0"/>
            </a:endParaRPr>
          </a:p>
          <a:p>
            <a:pPr marL="457200" marR="0" lvl="0" indent="-457200" algn="l" defTabSz="914400" rtl="0" eaLnBrk="1" fontAlgn="base" latinLnBrk="0" hangingPunct="1">
              <a:lnSpc>
                <a:spcPct val="90000"/>
              </a:lnSpc>
              <a:spcBef>
                <a:spcPct val="20000"/>
              </a:spcBef>
              <a:spcAft>
                <a:spcPct val="0"/>
              </a:spcAft>
              <a:buClrTx/>
              <a:buSzTx/>
              <a:buFont typeface="Wingdings" panose="05000000000000000000" pitchFamily="2" charset="2"/>
              <a:buChar char="§"/>
              <a:tabLst/>
            </a:pPr>
            <a:r>
              <a:rPr kumimoji="0" lang="en-GB" altLang="en-US" sz="2800" b="0" i="0" u="none" strike="noStrike" cap="none" normalizeH="0" baseline="0" dirty="0">
                <a:ln>
                  <a:noFill/>
                </a:ln>
                <a:solidFill>
                  <a:schemeClr val="bg1"/>
                </a:solidFill>
                <a:effectLst/>
                <a:latin typeface="Calibri" panose="020F0502020204030204" pitchFamily="34" charset="0"/>
              </a:rPr>
              <a:t>Victimisation</a:t>
            </a:r>
          </a:p>
          <a:p>
            <a:pPr marL="457200" marR="0" lvl="0" indent="-457200" algn="l" defTabSz="914400" rtl="0" eaLnBrk="1" fontAlgn="base" latinLnBrk="0" hangingPunct="1">
              <a:lnSpc>
                <a:spcPct val="90000"/>
              </a:lnSpc>
              <a:spcBef>
                <a:spcPct val="20000"/>
              </a:spcBef>
              <a:spcAft>
                <a:spcPct val="0"/>
              </a:spcAft>
              <a:buClrTx/>
              <a:buSzTx/>
              <a:buFont typeface="Wingdings" panose="05000000000000000000" pitchFamily="2" charset="2"/>
              <a:buChar char="§"/>
              <a:tabLst/>
            </a:pPr>
            <a:endParaRPr kumimoji="0" lang="en-GB" altLang="en-US" sz="1600" b="0" i="0" u="none" strike="noStrike" cap="none" normalizeH="0" baseline="0" dirty="0">
              <a:ln>
                <a:noFill/>
              </a:ln>
              <a:solidFill>
                <a:schemeClr val="bg1"/>
              </a:solidFill>
              <a:effectLst/>
              <a:latin typeface="Calibri" panose="020F0502020204030204" pitchFamily="34" charset="0"/>
            </a:endParaRPr>
          </a:p>
          <a:p>
            <a:pPr marL="457200" marR="0" lvl="0" indent="-457200" algn="l" defTabSz="914400" rtl="0" eaLnBrk="1" fontAlgn="base" latinLnBrk="0" hangingPunct="1">
              <a:lnSpc>
                <a:spcPct val="90000"/>
              </a:lnSpc>
              <a:spcBef>
                <a:spcPct val="20000"/>
              </a:spcBef>
              <a:spcAft>
                <a:spcPct val="0"/>
              </a:spcAft>
              <a:buClrTx/>
              <a:buSzTx/>
              <a:buFont typeface="Wingdings" panose="05000000000000000000" pitchFamily="2" charset="2"/>
              <a:buChar char="§"/>
              <a:tabLst/>
            </a:pPr>
            <a:r>
              <a:rPr kumimoji="0" lang="en-GB" altLang="en-US" sz="2800" b="0" i="0" u="none" strike="noStrike" cap="none" normalizeH="0" baseline="0" dirty="0">
                <a:ln>
                  <a:noFill/>
                </a:ln>
                <a:solidFill>
                  <a:schemeClr val="bg1"/>
                </a:solidFill>
                <a:effectLst/>
                <a:latin typeface="Calibri" panose="020F0502020204030204" pitchFamily="34" charset="0"/>
              </a:rPr>
              <a:t>Harassment</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endParaRPr kumimoji="0" lang="en-GB" altLang="en-US" b="0" i="0" u="none" strike="noStrike" cap="none" normalizeH="0" baseline="0" dirty="0">
              <a:ln>
                <a:noFill/>
              </a:ln>
              <a:solidFill>
                <a:schemeClr val="bg1"/>
              </a:solidFill>
              <a:effectLst/>
              <a:latin typeface="Arial" panose="020B0604020202020204" pitchFamily="34" charset="0"/>
            </a:endParaRPr>
          </a:p>
        </p:txBody>
      </p:sp>
    </p:spTree>
    <p:extLst>
      <p:ext uri="{BB962C8B-B14F-4D97-AF65-F5344CB8AC3E}">
        <p14:creationId xmlns:p14="http://schemas.microsoft.com/office/powerpoint/2010/main" val="32352350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5656285-3225-4C5D-B01C-21CEB6CB15F2}"/>
              </a:ext>
            </a:extLst>
          </p:cNvPr>
          <p:cNvSpPr/>
          <p:nvPr/>
        </p:nvSpPr>
        <p:spPr>
          <a:xfrm>
            <a:off x="1588" y="1588"/>
            <a:ext cx="2484437" cy="2616200"/>
          </a:xfrm>
          <a:prstGeom prst="rect">
            <a:avLst/>
          </a:prstGeom>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3600" b="1" i="0" u="none" strike="noStrike" cap="none" normalizeH="0" baseline="0">
              <a:ln>
                <a:noFill/>
              </a:ln>
              <a:solidFill>
                <a:srgbClr val="17375E"/>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1" u="none" strike="noStrike" cap="none" normalizeH="0" baseline="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Slide Number Placeholder 9">
            <a:extLst>
              <a:ext uri="{FF2B5EF4-FFF2-40B4-BE49-F238E27FC236}">
                <a16:creationId xmlns:a16="http://schemas.microsoft.com/office/drawing/2014/main" id="{EDC4D177-0B43-44C1-A396-1F8CAB2E5159}"/>
              </a:ext>
            </a:extLst>
          </p:cNvPr>
          <p:cNvSpPr txBox="1">
            <a:spLocks noGrp="1"/>
          </p:cNvSpPr>
          <p:nvPr/>
        </p:nvSpPr>
        <p:spPr>
          <a:xfrm>
            <a:off x="6122988" y="4718050"/>
            <a:ext cx="2133600" cy="365125"/>
          </a:xfrm>
          <a:prstGeom prst="rect">
            <a:avLst/>
          </a:prstGeom>
          <a:noFill/>
        </p:spPr>
        <p:txBody>
          <a:bodyPr vert="horz" wrap="square" lIns="91440" tIns="45720" rIns="91440" bIns="45720" numCol="1" anchor="ctr"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pPr>
            <a:fld id="{8E156137-1871-4230-A966-58D84BAB3416}" type="slidenum">
              <a:rPr kumimoji="0" lang="en-GB" altLang="en-US" sz="1200" b="0" i="0" u="none" strike="noStrike" cap="none" normalizeH="0" baseline="0" smtClean="0">
                <a:ln>
                  <a:noFill/>
                </a:ln>
                <a:solidFill>
                  <a:srgbClr val="898989"/>
                </a:solidFill>
                <a:effectLst/>
                <a:latin typeface="Calibri" panose="020F0502020204030204" pitchFamily="34" charset="0"/>
              </a:rPr>
              <a:pPr marL="0" marR="0" lvl="0" indent="0" algn="r" defTabSz="914400" rtl="0" eaLnBrk="0" fontAlgn="base" latinLnBrk="0" hangingPunct="0">
                <a:lnSpc>
                  <a:spcPct val="100000"/>
                </a:lnSpc>
                <a:spcBef>
                  <a:spcPct val="0"/>
                </a:spcBef>
                <a:spcAft>
                  <a:spcPct val="0"/>
                </a:spcAft>
                <a:buClrTx/>
                <a:buSzTx/>
                <a:buFontTx/>
                <a:buNone/>
                <a:tabLst/>
              </a:pPr>
              <a:t>10</a:t>
            </a:fld>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 name="Title 15">
            <a:extLst>
              <a:ext uri="{FF2B5EF4-FFF2-40B4-BE49-F238E27FC236}">
                <a16:creationId xmlns:a16="http://schemas.microsoft.com/office/drawing/2014/main" id="{EBE9DA96-28C5-4308-A49E-20E167AA82F0}"/>
              </a:ext>
            </a:extLst>
          </p:cNvPr>
          <p:cNvSpPr>
            <a:spLocks noGrp="1"/>
          </p:cNvSpPr>
          <p:nvPr>
            <p:ph type="title" idx="4294967295"/>
          </p:nvPr>
        </p:nvSpPr>
        <p:spPr bwMode="auto">
          <a:xfrm>
            <a:off x="487466" y="54868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4400" b="1" i="0" u="none" strike="noStrike" cap="none" normalizeH="0" baseline="0" dirty="0">
                <a:ln>
                  <a:noFill/>
                </a:ln>
                <a:solidFill>
                  <a:srgbClr val="FFC000"/>
                </a:solidFill>
                <a:effectLst/>
                <a:latin typeface="Tahoma" panose="020B0604030504040204" pitchFamily="34" charset="0"/>
                <a:ea typeface="Tahoma" panose="020B0604030504040204" pitchFamily="34" charset="0"/>
                <a:cs typeface="Tahoma" panose="020B0604030504040204" pitchFamily="34" charset="0"/>
              </a:rPr>
              <a:t>Indirect Discrimination</a:t>
            </a:r>
            <a:endParaRPr kumimoji="0" lang="en-US" altLang="en-US" sz="4400" b="1" i="0" u="none" strike="noStrike" cap="none" normalizeH="0" baseline="0" dirty="0">
              <a:ln>
                <a:noFill/>
              </a:ln>
              <a:solidFill>
                <a:srgbClr val="FFC000"/>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 name="Rectangle 1">
            <a:extLst>
              <a:ext uri="{FF2B5EF4-FFF2-40B4-BE49-F238E27FC236}">
                <a16:creationId xmlns:a16="http://schemas.microsoft.com/office/drawing/2014/main" id="{D7518DE4-B59E-41F3-A266-9D2635FE9AE7}"/>
              </a:ext>
            </a:extLst>
          </p:cNvPr>
          <p:cNvSpPr>
            <a:spLocks noChangeArrowheads="1"/>
          </p:cNvSpPr>
          <p:nvPr/>
        </p:nvSpPr>
        <p:spPr bwMode="auto">
          <a:xfrm>
            <a:off x="161450" y="1700808"/>
            <a:ext cx="8821099" cy="2043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marL="342900" indent="-342900"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457200" marR="0" lvl="0" indent="-45720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pPr>
            <a:r>
              <a:rPr kumimoji="0" lang="en-GB" altLang="en-US" sz="2800" b="0" i="0" u="none" strike="noStrike" cap="none" normalizeH="0" baseline="0" dirty="0">
                <a:ln>
                  <a:noFill/>
                </a:ln>
                <a:solidFill>
                  <a:schemeClr val="bg1"/>
                </a:solidFill>
                <a:effectLst/>
                <a:latin typeface="Tahoma" panose="020B0604030504040204" pitchFamily="34" charset="0"/>
                <a:ea typeface="Tahoma" panose="020B0604030504040204" pitchFamily="34" charset="0"/>
                <a:cs typeface="Tahoma" panose="020B0604030504040204" pitchFamily="34" charset="0"/>
              </a:rPr>
              <a:t>By treating all people the same, you may inadvertently be discriminating</a:t>
            </a:r>
          </a:p>
          <a:p>
            <a:pPr marL="457200" marR="0" lvl="0" indent="-45720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pPr>
            <a:endParaRPr kumimoji="0" lang="en-GB" altLang="en-US" sz="1600" b="0" i="0" u="none" strike="noStrike" cap="none" normalizeH="0" baseline="0" dirty="0">
              <a:ln>
                <a:noFill/>
              </a:ln>
              <a:solidFill>
                <a:schemeClr val="bg1"/>
              </a:solidFill>
              <a:effectLst/>
              <a:latin typeface="Tahoma" panose="020B0604030504040204" pitchFamily="34" charset="0"/>
              <a:ea typeface="Tahoma" panose="020B0604030504040204" pitchFamily="34" charset="0"/>
              <a:cs typeface="Tahoma" panose="020B0604030504040204" pitchFamily="34" charset="0"/>
            </a:endParaRPr>
          </a:p>
          <a:p>
            <a:pPr marL="457200" marR="0" lvl="0" indent="-45720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pPr>
            <a:r>
              <a:rPr kumimoji="0" lang="en-GB" altLang="en-US" sz="2800" b="0" i="0" u="none" strike="noStrike" cap="none" normalizeH="0" baseline="0" dirty="0">
                <a:ln>
                  <a:noFill/>
                </a:ln>
                <a:solidFill>
                  <a:schemeClr val="bg1"/>
                </a:solidFill>
                <a:effectLst/>
                <a:latin typeface="Tahoma" panose="020B0604030504040204" pitchFamily="34" charset="0"/>
                <a:ea typeface="Tahoma" panose="020B0604030504040204" pitchFamily="34" charset="0"/>
                <a:cs typeface="Tahoma" panose="020B0604030504040204" pitchFamily="34" charset="0"/>
              </a:rPr>
              <a:t>As an </a:t>
            </a:r>
            <a:r>
              <a:rPr kumimoji="0" lang="en-GB" altLang="en-US" sz="2800" b="0" i="0" strike="noStrike" cap="none" normalizeH="0" baseline="0" dirty="0">
                <a:ln>
                  <a:noFill/>
                </a:ln>
                <a:solidFill>
                  <a:schemeClr val="bg1"/>
                </a:solidFill>
                <a:effectLst/>
                <a:latin typeface="Tahoma" panose="020B0604030504040204" pitchFamily="34" charset="0"/>
                <a:ea typeface="Tahoma" panose="020B0604030504040204" pitchFamily="34" charset="0"/>
                <a:cs typeface="Tahoma" panose="020B0604030504040204" pitchFamily="34" charset="0"/>
              </a:rPr>
              <a:t>employer you are still accountable for this</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endParaRPr kumimoji="0" lang="en-GB" altLang="en-US" sz="1800" b="0" i="0" u="none" strike="noStrike" cap="none" normalizeH="0" baseline="0" dirty="0">
              <a:ln>
                <a:noFill/>
              </a:ln>
              <a:solidFill>
                <a:schemeClr val="bg1"/>
              </a:solidFill>
              <a:effectLst/>
              <a:latin typeface="Tahoma" panose="020B0604030504040204" pitchFamily="34" charset="0"/>
              <a:ea typeface="Tahoma" panose="020B0604030504040204" pitchFamily="34" charset="0"/>
              <a:cs typeface="Tahoma" panose="020B0604030504040204" pitchFamily="34" charset="0"/>
            </a:endParaRPr>
          </a:p>
        </p:txBody>
      </p:sp>
      <p:pic>
        <p:nvPicPr>
          <p:cNvPr id="15" name="Content Placeholder 14" descr="fair accessa.jpg">
            <a:extLst>
              <a:ext uri="{FF2B5EF4-FFF2-40B4-BE49-F238E27FC236}">
                <a16:creationId xmlns:a16="http://schemas.microsoft.com/office/drawing/2014/main" id="{EA9CA5AB-244E-4148-86FF-F8922AE80F13}"/>
              </a:ext>
            </a:extLst>
          </p:cNvPr>
          <p:cNvPicPr>
            <a:picLocks noGrp="1" noChangeAspect="1" noChangeArrowheads="1"/>
          </p:cNvPicPr>
          <p:nvPr>
            <p:ph sz="half" idx="4294967295"/>
          </p:nvPr>
        </p:nvPicPr>
        <p:blipFill>
          <a:blip r:embed="rId2" cstate="email">
            <a:extLst>
              <a:ext uri="{28A0092B-C50C-407E-A947-70E740481C1C}">
                <a14:useLocalDpi xmlns:a14="http://schemas.microsoft.com/office/drawing/2010/main"/>
              </a:ext>
            </a:extLst>
          </a:blip>
          <a:srcRect/>
          <a:stretch>
            <a:fillRect/>
          </a:stretch>
        </p:blipFill>
        <p:spPr bwMode="auto">
          <a:xfrm>
            <a:off x="5689959" y="4221088"/>
            <a:ext cx="3292590" cy="2477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687690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13">
            <a:extLst>
              <a:ext uri="{FF2B5EF4-FFF2-40B4-BE49-F238E27FC236}">
                <a16:creationId xmlns:a16="http://schemas.microsoft.com/office/drawing/2014/main" id="{CF3A3D23-38DA-4387-A751-D2AE948F0C3F}"/>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92275" y="836613"/>
            <a:ext cx="5761038" cy="494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9">
            <a:extLst>
              <a:ext uri="{FF2B5EF4-FFF2-40B4-BE49-F238E27FC236}">
                <a16:creationId xmlns:a16="http://schemas.microsoft.com/office/drawing/2014/main" id="{B8D48B61-218B-4D9F-A92A-031042C289E0}"/>
              </a:ext>
            </a:extLst>
          </p:cNvPr>
          <p:cNvSpPr>
            <a:spLocks noChangeArrowheads="1"/>
          </p:cNvSpPr>
          <p:nvPr/>
        </p:nvSpPr>
        <p:spPr bwMode="auto">
          <a:xfrm>
            <a:off x="251520" y="6010399"/>
            <a:ext cx="8712968" cy="730969"/>
          </a:xfrm>
          <a:prstGeom prst="rect">
            <a:avLst/>
          </a:prstGeom>
          <a:solidFill>
            <a:schemeClr val="bg1"/>
          </a:solidFill>
          <a:ln>
            <a:noFill/>
          </a:ln>
          <a:effectLst>
            <a:softEdge rad="63500"/>
          </a:effectLst>
        </p:spPr>
        <p:txBody>
          <a:bodyPr>
            <a:spAutoFit/>
          </a:bodyPr>
          <a:lstStyle/>
          <a:p>
            <a:pPr>
              <a:defRPr/>
            </a:pPr>
            <a:endParaRPr lang="en-US" altLang="en-US" sz="1050" b="1" dirty="0">
              <a:solidFill>
                <a:srgbClr val="FFC000"/>
              </a:solidFill>
              <a:hlinkClick r:id="rId3"/>
            </a:endParaRPr>
          </a:p>
          <a:p>
            <a:pPr>
              <a:defRPr/>
            </a:pPr>
            <a:r>
              <a:rPr lang="en-US" altLang="en-US" sz="1500" b="1" dirty="0">
                <a:solidFill>
                  <a:srgbClr val="FFC000"/>
                </a:solidFill>
                <a:latin typeface="Tahoma" panose="020B0604030504040204" pitchFamily="34" charset="0"/>
                <a:ea typeface="Tahoma" panose="020B0604030504040204" pitchFamily="34" charset="0"/>
                <a:cs typeface="Tahoma" panose="020B0604030504040204" pitchFamily="34" charset="0"/>
                <a:hlinkClick r:id="rId3"/>
              </a:rPr>
              <a:t>https://www.bps.org.uk/news-and-policy/psychology-work-bps-report-launched-today</a:t>
            </a:r>
            <a:endParaRPr lang="en-US" altLang="en-US" sz="1500" b="1" dirty="0">
              <a:solidFill>
                <a:srgbClr val="FFC000"/>
              </a:solidFill>
              <a:latin typeface="Tahoma" panose="020B0604030504040204" pitchFamily="34" charset="0"/>
              <a:ea typeface="Tahoma" panose="020B0604030504040204" pitchFamily="34" charset="0"/>
              <a:cs typeface="Tahoma" panose="020B0604030504040204" pitchFamily="34" charset="0"/>
            </a:endParaRPr>
          </a:p>
          <a:p>
            <a:pPr>
              <a:defRPr/>
            </a:pPr>
            <a:r>
              <a:rPr lang="en-US" altLang="en-US" sz="600" b="1" dirty="0">
                <a:solidFill>
                  <a:srgbClr val="FFC000"/>
                </a:solidFill>
              </a:rPr>
              <a:t> </a:t>
            </a:r>
            <a:r>
              <a:rPr lang="en-US" altLang="en-US" sz="1600" b="1" dirty="0">
                <a:solidFill>
                  <a:srgbClr val="FFC000"/>
                </a:solidFill>
              </a:rPr>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C54C3ED-BB8A-4493-9851-28AF35B19142}"/>
              </a:ext>
            </a:extLst>
          </p:cNvPr>
          <p:cNvSpPr>
            <a:spLocks noChangeArrowheads="1"/>
          </p:cNvSpPr>
          <p:nvPr/>
        </p:nvSpPr>
        <p:spPr bwMode="auto">
          <a:xfrm>
            <a:off x="611188" y="188913"/>
            <a:ext cx="7993062" cy="646112"/>
          </a:xfrm>
          <a:prstGeom prst="rect">
            <a:avLst/>
          </a:prstGeom>
          <a:noFill/>
          <a:ln>
            <a:noFill/>
          </a:ln>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defRPr/>
            </a:pPr>
            <a:r>
              <a:rPr lang="en-US" altLang="en-US" sz="36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Getting Support</a:t>
            </a:r>
          </a:p>
        </p:txBody>
      </p:sp>
      <p:sp>
        <p:nvSpPr>
          <p:cNvPr id="7" name="Rectangle 6">
            <a:extLst>
              <a:ext uri="{FF2B5EF4-FFF2-40B4-BE49-F238E27FC236}">
                <a16:creationId xmlns:a16="http://schemas.microsoft.com/office/drawing/2014/main" id="{09DA287F-0990-4624-9937-891605D05064}"/>
              </a:ext>
            </a:extLst>
          </p:cNvPr>
          <p:cNvSpPr/>
          <p:nvPr/>
        </p:nvSpPr>
        <p:spPr>
          <a:xfrm>
            <a:off x="179388" y="981075"/>
            <a:ext cx="8496300" cy="5662613"/>
          </a:xfrm>
          <a:prstGeom prst="rect">
            <a:avLst/>
          </a:prstGeom>
        </p:spPr>
        <p:txBody>
          <a:bodyPr>
            <a:spAutoFit/>
          </a:bodyPr>
          <a:lstStyle/>
          <a:p>
            <a:pPr marL="457200" indent="-457200">
              <a:buFont typeface="Wingdings" panose="05000000000000000000" pitchFamily="2" charset="2"/>
              <a:buChar char="§"/>
              <a:defRPr/>
            </a:pPr>
            <a:r>
              <a:rPr lang="en-US" sz="2700" dirty="0">
                <a:solidFill>
                  <a:schemeClr val="bg1"/>
                </a:solidFill>
                <a:latin typeface="Tahoma" panose="020B0604030504040204" pitchFamily="34" charset="0"/>
                <a:ea typeface="Tahoma" panose="020B0604030504040204" pitchFamily="34" charset="0"/>
                <a:cs typeface="Tahoma" panose="020B0604030504040204" pitchFamily="34" charset="0"/>
              </a:rPr>
              <a:t>Getting a workplace needs assessment (free through Access to work or some choose full private assessment). This will give advice on: </a:t>
            </a:r>
          </a:p>
          <a:p>
            <a:pPr marL="1371600" lvl="2" indent="-457200">
              <a:buFont typeface="Wingdings" panose="05000000000000000000" pitchFamily="2" charset="2"/>
              <a:buChar char="ü"/>
              <a:defRPr/>
            </a:pPr>
            <a:r>
              <a:rPr lang="en-US" sz="2700" dirty="0">
                <a:solidFill>
                  <a:schemeClr val="bg1"/>
                </a:solidFill>
                <a:latin typeface="Tahoma" panose="020B0604030504040204" pitchFamily="34" charset="0"/>
                <a:ea typeface="Tahoma" panose="020B0604030504040204" pitchFamily="34" charset="0"/>
                <a:cs typeface="Tahoma" panose="020B0604030504040204" pitchFamily="34" charset="0"/>
              </a:rPr>
              <a:t>Assistive technology</a:t>
            </a:r>
          </a:p>
          <a:p>
            <a:pPr marL="1371600" lvl="2" indent="-457200">
              <a:buFont typeface="Wingdings" panose="05000000000000000000" pitchFamily="2" charset="2"/>
              <a:buChar char="ü"/>
              <a:defRPr/>
            </a:pPr>
            <a:r>
              <a:rPr lang="en-US" sz="2700" dirty="0">
                <a:solidFill>
                  <a:schemeClr val="bg1"/>
                </a:solidFill>
                <a:latin typeface="Tahoma" panose="020B0604030504040204" pitchFamily="34" charset="0"/>
                <a:ea typeface="Tahoma" panose="020B0604030504040204" pitchFamily="34" charset="0"/>
                <a:cs typeface="Tahoma" panose="020B0604030504040204" pitchFamily="34" charset="0"/>
              </a:rPr>
              <a:t>Coaching </a:t>
            </a:r>
          </a:p>
          <a:p>
            <a:pPr marL="1371600" lvl="2" indent="-457200">
              <a:buFont typeface="Wingdings" panose="05000000000000000000" pitchFamily="2" charset="2"/>
              <a:buChar char="ü"/>
              <a:defRPr/>
            </a:pPr>
            <a:r>
              <a:rPr lang="en-US" sz="2700" dirty="0">
                <a:solidFill>
                  <a:schemeClr val="bg1"/>
                </a:solidFill>
                <a:latin typeface="Tahoma" panose="020B0604030504040204" pitchFamily="34" charset="0"/>
                <a:ea typeface="Tahoma" panose="020B0604030504040204" pitchFamily="34" charset="0"/>
                <a:cs typeface="Tahoma" panose="020B0604030504040204" pitchFamily="34" charset="0"/>
              </a:rPr>
              <a:t>Informal adjustments</a:t>
            </a:r>
          </a:p>
          <a:p>
            <a:pPr lvl="2">
              <a:defRPr/>
            </a:pPr>
            <a:r>
              <a:rPr lang="en-US" sz="2600" dirty="0">
                <a:solidFill>
                  <a:schemeClr val="bg1"/>
                </a:solidFill>
                <a:latin typeface="Tahoma" panose="020B0604030504040204" pitchFamily="34" charset="0"/>
                <a:ea typeface="Tahoma" panose="020B0604030504040204" pitchFamily="34" charset="0"/>
                <a:cs typeface="Tahoma" panose="020B0604030504040204" pitchFamily="34" charset="0"/>
              </a:rPr>
              <a:t>  </a:t>
            </a:r>
          </a:p>
          <a:p>
            <a:pPr lvl="2">
              <a:defRPr/>
            </a:pPr>
            <a:endParaRPr lang="en-US" sz="1600"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Wingdings" panose="05000000000000000000" pitchFamily="2" charset="2"/>
              <a:buChar char="§"/>
              <a:defRPr/>
            </a:pPr>
            <a:r>
              <a:rPr lang="en-US" sz="2700" dirty="0">
                <a:solidFill>
                  <a:schemeClr val="bg1"/>
                </a:solidFill>
                <a:latin typeface="Tahoma" panose="020B0604030504040204" pitchFamily="34" charset="0"/>
                <a:ea typeface="Tahoma" panose="020B0604030504040204" pitchFamily="34" charset="0"/>
                <a:cs typeface="Tahoma" panose="020B0604030504040204" pitchFamily="34" charset="0"/>
              </a:rPr>
              <a:t>Use a free online tool to find out your strengths and difficulties and strategies that might work for you. We have a free strategy profiler on our website: </a:t>
            </a:r>
            <a:r>
              <a:rPr lang="en-US" sz="2000" dirty="0">
                <a:solidFill>
                  <a:schemeClr val="bg1"/>
                </a:solidFill>
                <a:latin typeface="Tahoma" panose="020B0604030504040204" pitchFamily="34" charset="0"/>
                <a:ea typeface="Tahoma" panose="020B0604030504040204" pitchFamily="34" charset="0"/>
                <a:cs typeface="Tahoma" panose="020B0604030504040204" pitchFamily="34" charset="0"/>
                <a:hlinkClick r:id="rId2"/>
              </a:rPr>
              <a:t>https://screening.geniuswithin.co.uk/index.php/dyslexiatest/indexhttps://screening.geniuswithin.co.uk/index.php/dyslexiatest/index</a:t>
            </a:r>
            <a:r>
              <a:rPr lang="en-US" sz="2000" dirty="0">
                <a:solidFill>
                  <a:schemeClr val="bg1"/>
                </a:solidFill>
                <a:latin typeface="Tahoma" panose="020B0604030504040204" pitchFamily="34" charset="0"/>
                <a:ea typeface="Tahoma" panose="020B0604030504040204" pitchFamily="34" charset="0"/>
                <a:cs typeface="Tahoma" panose="020B0604030504040204" pitchFamily="34" charset="0"/>
              </a:rPr>
              <a:t> </a:t>
            </a:r>
            <a:endParaRPr lang="en-US" sz="280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2531" name="Rectangle 9">
            <a:extLst>
              <a:ext uri="{FF2B5EF4-FFF2-40B4-BE49-F238E27FC236}">
                <a16:creationId xmlns:a16="http://schemas.microsoft.com/office/drawing/2014/main" id="{D3A15E3D-9D0C-4B0B-BFB1-E89110C81FB9}"/>
              </a:ext>
            </a:extLst>
          </p:cNvPr>
          <p:cNvSpPr>
            <a:spLocks noChangeArrowheads="1"/>
          </p:cNvSpPr>
          <p:nvPr/>
        </p:nvSpPr>
        <p:spPr bwMode="auto">
          <a:xfrm>
            <a:off x="755650" y="3613150"/>
            <a:ext cx="51101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2400">
                <a:solidFill>
                  <a:schemeClr val="bg1"/>
                </a:solidFill>
                <a:latin typeface="Tahoma" panose="020B0604030504040204" pitchFamily="34" charset="0"/>
                <a:cs typeface="Tahoma" panose="020B0604030504040204" pitchFamily="34" charset="0"/>
                <a:hlinkClick r:id="rId3"/>
              </a:rPr>
              <a:t>https://www.gov.uk/access-to-work</a:t>
            </a:r>
            <a:r>
              <a:rPr lang="en-GB" altLang="en-US" sz="2400">
                <a:solidFill>
                  <a:schemeClr val="bg1"/>
                </a:solidFill>
                <a:latin typeface="Tahoma" panose="020B0604030504040204" pitchFamily="34" charset="0"/>
                <a:cs typeface="Tahoma" panose="020B0604030504040204" pitchFamily="34" charset="0"/>
              </a:rPr>
              <a:t> </a:t>
            </a:r>
          </a:p>
        </p:txBody>
      </p:sp>
    </p:spTree>
    <p:extLst>
      <p:ext uri="{BB962C8B-B14F-4D97-AF65-F5344CB8AC3E}">
        <p14:creationId xmlns:p14="http://schemas.microsoft.com/office/powerpoint/2010/main" val="9946102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4">
            <a:extLst>
              <a:ext uri="{FF2B5EF4-FFF2-40B4-BE49-F238E27FC236}">
                <a16:creationId xmlns:a16="http://schemas.microsoft.com/office/drawing/2014/main" id="{8B0FFA0C-D6ED-4750-834A-4235017034DF}"/>
              </a:ext>
            </a:extLst>
          </p:cNvPr>
          <p:cNvSpPr>
            <a:spLocks noChangeArrowheads="1"/>
          </p:cNvSpPr>
          <p:nvPr/>
        </p:nvSpPr>
        <p:spPr bwMode="auto">
          <a:xfrm>
            <a:off x="1115616" y="116632"/>
            <a:ext cx="7993062" cy="1661993"/>
          </a:xfrm>
          <a:prstGeom prst="rect">
            <a:avLst/>
          </a:prstGeom>
          <a:noFill/>
          <a:ln>
            <a:noFill/>
          </a:ln>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defRPr/>
            </a:pPr>
            <a:r>
              <a:rPr lang="en-US" altLang="en-US" sz="48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Part 3: Understanding </a:t>
            </a:r>
          </a:p>
          <a:p>
            <a:pPr algn="ctr">
              <a:defRPr/>
            </a:pPr>
            <a:r>
              <a:rPr lang="en-US" altLang="en-US" sz="48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Specific Conditions</a:t>
            </a:r>
            <a:r>
              <a:rPr lang="en-US" altLang="en-US" sz="36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a:t>
            </a:r>
            <a:r>
              <a:rPr lang="en-US" altLang="en-US" sz="54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ADHD </a:t>
            </a:r>
          </a:p>
        </p:txBody>
      </p:sp>
      <p:sp>
        <p:nvSpPr>
          <p:cNvPr id="20" name="Wave 19">
            <a:extLst>
              <a:ext uri="{FF2B5EF4-FFF2-40B4-BE49-F238E27FC236}">
                <a16:creationId xmlns:a16="http://schemas.microsoft.com/office/drawing/2014/main" id="{5CB3C460-E40A-4784-ABA2-C6C890EEFEEF}"/>
              </a:ext>
            </a:extLst>
          </p:cNvPr>
          <p:cNvSpPr/>
          <p:nvPr/>
        </p:nvSpPr>
        <p:spPr>
          <a:xfrm>
            <a:off x="-36513" y="1881188"/>
            <a:ext cx="9288463" cy="4932362"/>
          </a:xfrm>
          <a:prstGeom prst="wave">
            <a:avLst>
              <a:gd name="adj1" fmla="val 7849"/>
              <a:gd name="adj2" fmla="val -145"/>
            </a:avLst>
          </a:prstGeom>
          <a:blipFill dpi="0" rotWithShape="1">
            <a:blip r:embed="rId2" cstate="prin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137D2C37-DF5E-44BD-9341-AEE580399C90}"/>
              </a:ext>
            </a:extLst>
          </p:cNvPr>
          <p:cNvSpPr txBox="1"/>
          <p:nvPr/>
        </p:nvSpPr>
        <p:spPr>
          <a:xfrm>
            <a:off x="393700" y="2122488"/>
            <a:ext cx="8210550" cy="3168650"/>
          </a:xfrm>
          <a:prstGeom prst="rect">
            <a:avLst/>
          </a:prstGeom>
          <a:noFill/>
        </p:spPr>
        <p:txBody>
          <a:bodyPr>
            <a:spAutoFit/>
          </a:bodyPr>
          <a:lstStyle/>
          <a:p>
            <a:pPr marL="285750" indent="-285750">
              <a:buFont typeface="Wingdings" panose="05000000000000000000" pitchFamily="2" charset="2"/>
              <a:buChar char="§"/>
              <a:defRPr/>
            </a:pPr>
            <a:endParaRPr lang="en-GB" altLang="en-US" sz="1400"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marL="342900" indent="-342900">
              <a:buClr>
                <a:schemeClr val="bg1"/>
              </a:buClr>
              <a:buSzPts val="2400"/>
              <a:buFont typeface="Wingdings" panose="05000000000000000000" pitchFamily="2" charset="2"/>
              <a:buChar char="§"/>
              <a:defRPr/>
            </a:pPr>
            <a:r>
              <a:rPr lang="en-GB" alt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ADHD stands for Attention Deficit Hyperactivity Disorder. </a:t>
            </a:r>
          </a:p>
          <a:p>
            <a:pPr marL="342900" indent="-342900">
              <a:buFont typeface="Wingdings" panose="05000000000000000000" pitchFamily="2" charset="2"/>
              <a:buChar char="§"/>
              <a:defRPr/>
            </a:pPr>
            <a:endParaRPr lang="en-GB" altLang="en-US" sz="2400"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marL="342900" indent="-342900">
              <a:buClr>
                <a:schemeClr val="bg1"/>
              </a:buClr>
              <a:buSzPts val="2400"/>
              <a:buFont typeface="Wingdings" panose="05000000000000000000" pitchFamily="2" charset="2"/>
              <a:buChar char="§"/>
              <a:defRPr/>
            </a:pPr>
            <a:r>
              <a:rPr lang="en-GB" alt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ADHD is more an inability to regulate attention rather than a simple lack of ability to attend to a task.</a:t>
            </a:r>
          </a:p>
          <a:p>
            <a:pPr marL="342900" indent="-342900">
              <a:buFont typeface="Wingdings" panose="05000000000000000000" pitchFamily="2" charset="2"/>
              <a:buChar char="§"/>
              <a:defRPr/>
            </a:pPr>
            <a:endParaRPr lang="en-GB" altLang="en-US" sz="2400"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marL="342900" indent="-342900">
              <a:buClr>
                <a:schemeClr val="bg1"/>
              </a:buClr>
              <a:buSzPts val="2400"/>
              <a:buFont typeface="Wingdings" panose="05000000000000000000" pitchFamily="2" charset="2"/>
              <a:buChar char="§"/>
              <a:defRPr/>
            </a:pPr>
            <a:r>
              <a:rPr lang="en-GB" alt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ADHD can occur in people of any intellectual ability.</a:t>
            </a:r>
          </a:p>
          <a:p>
            <a:pPr marL="342900" indent="-342900">
              <a:buFont typeface="Wingdings" panose="05000000000000000000" pitchFamily="2" charset="2"/>
              <a:buChar char="§"/>
              <a:defRPr/>
            </a:pPr>
            <a:endParaRPr lang="en-GB" altLang="en-US" sz="2400"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marL="285750" indent="-285750">
              <a:buFont typeface="Wingdings" panose="05000000000000000000" pitchFamily="2" charset="2"/>
              <a:buChar char="§"/>
              <a:defRPr/>
            </a:pPr>
            <a:endParaRPr lang="en-US" altLang="en-US"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4">
            <a:extLst>
              <a:ext uri="{FF2B5EF4-FFF2-40B4-BE49-F238E27FC236}">
                <a16:creationId xmlns:a16="http://schemas.microsoft.com/office/drawing/2014/main" id="{DE981321-8C11-4222-ACD8-BFAD3D965AF3}"/>
              </a:ext>
            </a:extLst>
          </p:cNvPr>
          <p:cNvSpPr txBox="1">
            <a:spLocks noChangeArrowheads="1"/>
          </p:cNvSpPr>
          <p:nvPr/>
        </p:nvSpPr>
        <p:spPr bwMode="auto">
          <a:xfrm>
            <a:off x="163513" y="1168400"/>
            <a:ext cx="5345112" cy="1016000"/>
          </a:xfrm>
          <a:prstGeom prst="rect">
            <a:avLst/>
          </a:prstGeom>
          <a:noFill/>
          <a:ln>
            <a:noFill/>
          </a:ln>
          <a:extLst/>
        </p:spPr>
        <p:txBody>
          <a:bodyPr>
            <a:spAutoFit/>
          </a:bodyPr>
          <a:lstStyle/>
          <a:p>
            <a:pPr>
              <a:defRPr/>
            </a:pPr>
            <a:r>
              <a:rPr lang="en-GB" altLang="en-US" sz="36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What is ADHD?</a:t>
            </a:r>
          </a:p>
          <a:p>
            <a:pPr marL="285750" indent="-285750">
              <a:buFont typeface="Wingdings" panose="05000000000000000000" pitchFamily="2" charset="2"/>
              <a:buChar char="§"/>
              <a:defRPr/>
            </a:pPr>
            <a:endParaRPr lang="en-US" altLang="en-US" sz="24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B14D2CC5-5722-480A-BBEC-9D5AD0A0E403}"/>
              </a:ext>
            </a:extLst>
          </p:cNvPr>
          <p:cNvSpPr txBox="1"/>
          <p:nvPr/>
        </p:nvSpPr>
        <p:spPr>
          <a:xfrm>
            <a:off x="250825" y="765175"/>
            <a:ext cx="8642350" cy="5139869"/>
          </a:xfrm>
          <a:prstGeom prst="rect">
            <a:avLst/>
          </a:prstGeom>
          <a:noFill/>
        </p:spPr>
        <p:txBody>
          <a:bodyPr>
            <a:spAutoFit/>
          </a:bodyPr>
          <a:lstStyle/>
          <a:p>
            <a:pPr>
              <a:buClr>
                <a:srgbClr val="DBCDE7"/>
              </a:buClr>
              <a:buSzPct val="110000"/>
              <a:defRPr/>
            </a:pPr>
            <a:r>
              <a:rPr lang="en-GB" altLang="en-US" sz="3200" b="1" dirty="0">
                <a:solidFill>
                  <a:schemeClr val="bg1"/>
                </a:solidFill>
                <a:latin typeface="Calibri" panose="020F0502020204030204" pitchFamily="34" charset="0"/>
              </a:rPr>
              <a:t>   </a:t>
            </a:r>
            <a:r>
              <a:rPr lang="en-GB" altLang="en-US" sz="3600" b="1" dirty="0">
                <a:solidFill>
                  <a:schemeClr val="bg1"/>
                </a:solidFill>
                <a:latin typeface="Calibri" panose="020F0502020204030204" pitchFamily="34" charset="0"/>
              </a:rPr>
              <a:t>Where does ADHD come from?</a:t>
            </a:r>
          </a:p>
          <a:p>
            <a:pPr marL="285750" indent="-285750">
              <a:buClr>
                <a:srgbClr val="DBCDE7"/>
              </a:buClr>
              <a:buSzPct val="110000"/>
              <a:buFont typeface="Wingdings" panose="05000000000000000000" pitchFamily="2" charset="2"/>
              <a:buChar char="§"/>
              <a:defRPr/>
            </a:pPr>
            <a:r>
              <a:rPr lang="en-GB" alt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Still limited research and evidence as to what promotes the behaviours.</a:t>
            </a:r>
          </a:p>
          <a:p>
            <a:pPr marL="285750" indent="-285750">
              <a:buClr>
                <a:srgbClr val="DBCDE7"/>
              </a:buClr>
              <a:buSzPct val="110000"/>
              <a:buFont typeface="Wingdings" panose="05000000000000000000" pitchFamily="2" charset="2"/>
              <a:buChar char="§"/>
              <a:defRPr/>
            </a:pPr>
            <a:endParaRPr lang="en-GB" altLang="en-US" sz="2400"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marL="285750" indent="-285750">
              <a:buClr>
                <a:srgbClr val="DBCDE7"/>
              </a:buClr>
              <a:buSzPct val="110000"/>
              <a:buFont typeface="Wingdings" panose="05000000000000000000" pitchFamily="2" charset="2"/>
              <a:buChar char="§"/>
              <a:defRPr/>
            </a:pPr>
            <a:r>
              <a:rPr lang="en-GB" alt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Most common theory = lack of dopamine the brain produces. </a:t>
            </a:r>
          </a:p>
          <a:p>
            <a:pPr marL="285750" indent="-285750">
              <a:buClr>
                <a:srgbClr val="DBCDE7"/>
              </a:buClr>
              <a:buSzPct val="110000"/>
              <a:buFont typeface="Wingdings" panose="05000000000000000000" pitchFamily="2" charset="2"/>
              <a:buChar char="§"/>
              <a:defRPr/>
            </a:pPr>
            <a:endParaRPr lang="en-GB" altLang="en-US" sz="2400"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marL="742950" lvl="1" indent="-285750">
              <a:buClr>
                <a:srgbClr val="DBCDE7"/>
              </a:buClr>
              <a:buSzPct val="110000"/>
              <a:buFont typeface="Wingdings" panose="05000000000000000000" pitchFamily="2" charset="2"/>
              <a:buChar char="§"/>
              <a:defRPr/>
            </a:pPr>
            <a:r>
              <a:rPr lang="en-GB" altLang="en-US" sz="1600" dirty="0">
                <a:solidFill>
                  <a:schemeClr val="bg1"/>
                </a:solidFill>
                <a:latin typeface="Tahoma" panose="020B0604030504040204" pitchFamily="34" charset="0"/>
                <a:ea typeface="Tahoma" panose="020B0604030504040204" pitchFamily="34" charset="0"/>
                <a:cs typeface="Tahoma" panose="020B0604030504040204" pitchFamily="34" charset="0"/>
              </a:rPr>
              <a:t>Dopamine is one of the chemicals in the brain that deals with pleasure. </a:t>
            </a:r>
          </a:p>
          <a:p>
            <a:pPr marL="742950" lvl="1" indent="-285750">
              <a:buClr>
                <a:srgbClr val="DBCDE7"/>
              </a:buClr>
              <a:buSzPct val="110000"/>
              <a:buFont typeface="Wingdings" panose="05000000000000000000" pitchFamily="2" charset="2"/>
              <a:buChar char="§"/>
              <a:defRPr/>
            </a:pPr>
            <a:endParaRPr lang="en-GB" altLang="en-US" sz="1600"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marL="742950" lvl="1" indent="-285750">
              <a:buClr>
                <a:srgbClr val="DBCDE7"/>
              </a:buClr>
              <a:buSzPct val="110000"/>
              <a:buFont typeface="Wingdings" panose="05000000000000000000" pitchFamily="2" charset="2"/>
              <a:buChar char="§"/>
              <a:defRPr/>
            </a:pPr>
            <a:r>
              <a:rPr lang="en-GB" altLang="en-US" sz="1600" dirty="0">
                <a:solidFill>
                  <a:schemeClr val="bg1"/>
                </a:solidFill>
                <a:latin typeface="Tahoma" panose="020B0604030504040204" pitchFamily="34" charset="0"/>
                <a:ea typeface="Tahoma" panose="020B0604030504040204" pitchFamily="34" charset="0"/>
                <a:cs typeface="Tahoma" panose="020B0604030504040204" pitchFamily="34" charset="0"/>
              </a:rPr>
              <a:t>A lack of dopamine means an individual will require more of something else in order to feel the same amount of pleasure, as someone who has normal levels of dopamine. </a:t>
            </a:r>
          </a:p>
          <a:p>
            <a:pPr marL="285750" indent="-285750">
              <a:buClr>
                <a:srgbClr val="DBCDE7"/>
              </a:buClr>
              <a:buSzPct val="110000"/>
              <a:buFont typeface="Wingdings" panose="05000000000000000000" pitchFamily="2" charset="2"/>
              <a:buChar char="§"/>
              <a:defRPr/>
            </a:pPr>
            <a:endParaRPr lang="en-GB" altLang="en-US" sz="2000"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marL="285750" indent="-285750">
              <a:buClr>
                <a:srgbClr val="DBCDE7"/>
              </a:buClr>
              <a:buSzPct val="110000"/>
              <a:buFont typeface="Wingdings" panose="05000000000000000000" pitchFamily="2" charset="2"/>
              <a:buChar char="§"/>
              <a:defRPr/>
            </a:pPr>
            <a:r>
              <a:rPr lang="en-GB" alt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Also evidence of less activity in pre-frontal cortex governing working memory, inhibitions but higher levels of alertness.</a:t>
            </a:r>
            <a:endParaRPr lang="en-US" altLang="en-US" sz="2400" dirty="0">
              <a:solidFill>
                <a:schemeClr val="bg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4">
            <a:extLst>
              <a:ext uri="{FF2B5EF4-FFF2-40B4-BE49-F238E27FC236}">
                <a16:creationId xmlns:a16="http://schemas.microsoft.com/office/drawing/2014/main" id="{EAEFD42D-004E-49C5-841F-E00CDA3F187A}"/>
              </a:ext>
            </a:extLst>
          </p:cNvPr>
          <p:cNvSpPr>
            <a:spLocks noChangeArrowheads="1"/>
          </p:cNvSpPr>
          <p:nvPr/>
        </p:nvSpPr>
        <p:spPr bwMode="auto">
          <a:xfrm>
            <a:off x="653112" y="476250"/>
            <a:ext cx="853310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en-US" sz="3600" b="1" dirty="0">
                <a:solidFill>
                  <a:schemeClr val="bg1"/>
                </a:solidFill>
                <a:latin typeface="Tahoma" panose="020B0604030504040204" pitchFamily="34" charset="0"/>
                <a:cs typeface="Tahoma" panose="020B0604030504040204" pitchFamily="34" charset="0"/>
              </a:rPr>
              <a:t>Core diagnostic symptoms of ADHD </a:t>
            </a:r>
            <a:endParaRPr lang="en-GB" altLang="en-US" sz="3600" dirty="0">
              <a:solidFill>
                <a:schemeClr val="bg1"/>
              </a:solidFill>
              <a:latin typeface="Tahoma" panose="020B0604030504040204" pitchFamily="34" charset="0"/>
              <a:cs typeface="Tahoma" panose="020B0604030504040204" pitchFamily="34" charset="0"/>
            </a:endParaRPr>
          </a:p>
        </p:txBody>
      </p:sp>
      <p:sp>
        <p:nvSpPr>
          <p:cNvPr id="4" name="TextBox 3"/>
          <p:cNvSpPr txBox="1"/>
          <p:nvPr/>
        </p:nvSpPr>
        <p:spPr>
          <a:xfrm>
            <a:off x="251520" y="5517232"/>
            <a:ext cx="4392488" cy="923330"/>
          </a:xfrm>
          <a:prstGeom prst="rect">
            <a:avLst/>
          </a:prstGeom>
          <a:noFill/>
        </p:spPr>
        <p:txBody>
          <a:bodyPr wrap="square" rtlCol="0">
            <a:spAutoFit/>
          </a:bodyPr>
          <a:lstStyle/>
          <a:p>
            <a:r>
              <a:rPr lang="en-GB" dirty="0">
                <a:solidFill>
                  <a:schemeClr val="bg1"/>
                </a:solidFill>
              </a:rPr>
              <a:t>N.B. note the very negative focus, based on social norms of stillness, focus and patience </a:t>
            </a:r>
          </a:p>
        </p:txBody>
      </p:sp>
      <p:graphicFrame>
        <p:nvGraphicFramePr>
          <p:cNvPr id="5" name="Diagram 4"/>
          <p:cNvGraphicFramePr/>
          <p:nvPr/>
        </p:nvGraphicFramePr>
        <p:xfrm>
          <a:off x="827584" y="1412776"/>
          <a:ext cx="6792416" cy="40482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extBox 6">
            <a:extLst>
              <a:ext uri="{FF2B5EF4-FFF2-40B4-BE49-F238E27FC236}">
                <a16:creationId xmlns:a16="http://schemas.microsoft.com/office/drawing/2014/main" id="{02E58D33-E2CC-4CFB-80BE-930D7317428B}"/>
              </a:ext>
            </a:extLst>
          </p:cNvPr>
          <p:cNvSpPr txBox="1">
            <a:spLocks noChangeArrowheads="1"/>
          </p:cNvSpPr>
          <p:nvPr/>
        </p:nvSpPr>
        <p:spPr bwMode="auto">
          <a:xfrm>
            <a:off x="2963863" y="9525"/>
            <a:ext cx="5472112"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GB" altLang="en-US">
              <a:latin typeface="Calibri" panose="020F0502020204030204" pitchFamily="34" charset="0"/>
            </a:endParaRPr>
          </a:p>
          <a:p>
            <a:endParaRPr lang="en-GB" altLang="en-US">
              <a:latin typeface="Calibri" panose="020F0502020204030204" pitchFamily="34" charset="0"/>
            </a:endParaRPr>
          </a:p>
          <a:p>
            <a:endParaRPr lang="en-GB" altLang="en-US">
              <a:latin typeface="Calibri" panose="020F0502020204030204" pitchFamily="34" charset="0"/>
            </a:endParaRPr>
          </a:p>
          <a:p>
            <a:endParaRPr lang="en-GB" altLang="en-US">
              <a:latin typeface="Calibri" panose="020F0502020204030204" pitchFamily="34" charset="0"/>
            </a:endParaRPr>
          </a:p>
          <a:p>
            <a:endParaRPr lang="en-GB" altLang="en-US">
              <a:latin typeface="Calibri" panose="020F0502020204030204" pitchFamily="34" charset="0"/>
            </a:endParaRPr>
          </a:p>
          <a:p>
            <a:endParaRPr lang="en-US" altLang="en-US"/>
          </a:p>
        </p:txBody>
      </p:sp>
      <p:sp>
        <p:nvSpPr>
          <p:cNvPr id="3" name="TextBox 14">
            <a:extLst>
              <a:ext uri="{FF2B5EF4-FFF2-40B4-BE49-F238E27FC236}">
                <a16:creationId xmlns:a16="http://schemas.microsoft.com/office/drawing/2014/main" id="{7156604B-DBFF-4036-B26F-D811A7B9A66D}"/>
              </a:ext>
            </a:extLst>
          </p:cNvPr>
          <p:cNvSpPr txBox="1">
            <a:spLocks noChangeArrowheads="1"/>
          </p:cNvSpPr>
          <p:nvPr/>
        </p:nvSpPr>
        <p:spPr bwMode="auto">
          <a:xfrm>
            <a:off x="179388" y="1058863"/>
            <a:ext cx="8785225" cy="554037"/>
          </a:xfrm>
          <a:prstGeom prst="rect">
            <a:avLst/>
          </a:prstGeom>
          <a:noFill/>
          <a:ln>
            <a:noFill/>
          </a:ln>
          <a:extLst/>
        </p:spPr>
        <p:txBody>
          <a:bodyPr>
            <a:spAutoFit/>
          </a:bodyPr>
          <a:lstStyle/>
          <a:p>
            <a:pPr algn="ctr">
              <a:defRPr/>
            </a:pPr>
            <a:r>
              <a:rPr lang="en-GB" altLang="en-US" sz="30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How some people describe having ADHD</a:t>
            </a:r>
            <a:endParaRPr lang="en-US" altLang="en-US" sz="30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6" name="Rounded Rectangle 1">
            <a:extLst>
              <a:ext uri="{FF2B5EF4-FFF2-40B4-BE49-F238E27FC236}">
                <a16:creationId xmlns:a16="http://schemas.microsoft.com/office/drawing/2014/main" id="{92CBF46F-59D2-466E-8588-4B75BCC611A0}"/>
              </a:ext>
            </a:extLst>
          </p:cNvPr>
          <p:cNvSpPr/>
          <p:nvPr/>
        </p:nvSpPr>
        <p:spPr>
          <a:xfrm>
            <a:off x="443161" y="4202459"/>
            <a:ext cx="3624783" cy="1890837"/>
          </a:xfrm>
          <a:prstGeom prst="roundRect">
            <a:avLst/>
          </a:prstGeom>
          <a:solidFill>
            <a:srgbClr val="DBCDE7"/>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en-US" sz="20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7654" name="TextBox 8">
            <a:extLst>
              <a:ext uri="{FF2B5EF4-FFF2-40B4-BE49-F238E27FC236}">
                <a16:creationId xmlns:a16="http://schemas.microsoft.com/office/drawing/2014/main" id="{F2D03B6A-9246-499F-BBC3-363BA3334415}"/>
              </a:ext>
            </a:extLst>
          </p:cNvPr>
          <p:cNvSpPr txBox="1">
            <a:spLocks noChangeArrowheads="1"/>
          </p:cNvSpPr>
          <p:nvPr/>
        </p:nvSpPr>
        <p:spPr bwMode="auto">
          <a:xfrm>
            <a:off x="611188" y="4400550"/>
            <a:ext cx="3313112"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ts val="600"/>
              </a:spcBef>
            </a:pPr>
            <a:r>
              <a:rPr lang="en-GB" altLang="en-US" sz="1500">
                <a:solidFill>
                  <a:srgbClr val="44296C"/>
                </a:solidFill>
                <a:latin typeface="Tahoma" panose="020B0604030504040204" pitchFamily="34" charset="0"/>
                <a:cs typeface="Tahoma" panose="020B0604030504040204" pitchFamily="34" charset="0"/>
              </a:rPr>
              <a:t>“Driving in the rain with bad windshield wipers. The windshield gets smudged and blurred as you’re speeding along, but you don’t slow down, You keep driving trying your best to see.”</a:t>
            </a:r>
            <a:endParaRPr lang="en-US" altLang="en-US" sz="1500">
              <a:solidFill>
                <a:srgbClr val="44296C"/>
              </a:solidFill>
              <a:latin typeface="Tahoma" panose="020B0604030504040204" pitchFamily="34" charset="0"/>
              <a:cs typeface="Tahoma" panose="020B0604030504040204" pitchFamily="34" charset="0"/>
            </a:endParaRPr>
          </a:p>
        </p:txBody>
      </p:sp>
      <p:sp>
        <p:nvSpPr>
          <p:cNvPr id="17" name="Rounded Rectangle 16">
            <a:extLst>
              <a:ext uri="{FF2B5EF4-FFF2-40B4-BE49-F238E27FC236}">
                <a16:creationId xmlns:a16="http://schemas.microsoft.com/office/drawing/2014/main" id="{5CC30803-EDA6-4B25-8B67-3CF1BD935B57}"/>
              </a:ext>
            </a:extLst>
          </p:cNvPr>
          <p:cNvSpPr/>
          <p:nvPr/>
        </p:nvSpPr>
        <p:spPr>
          <a:xfrm>
            <a:off x="4860032" y="2348880"/>
            <a:ext cx="3575943" cy="1872629"/>
          </a:xfrm>
          <a:prstGeom prst="roundRect">
            <a:avLst/>
          </a:prstGeom>
          <a:solidFill>
            <a:srgbClr val="DBCDE7"/>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en-US" dirty="0">
              <a:solidFill>
                <a:schemeClr val="tx1"/>
              </a:solidFill>
              <a:latin typeface="Arial" panose="020B0604020202020204" pitchFamily="34" charset="0"/>
              <a:cs typeface="Arial" panose="020B0604020202020204" pitchFamily="34" charset="0"/>
            </a:endParaRPr>
          </a:p>
        </p:txBody>
      </p:sp>
      <p:sp>
        <p:nvSpPr>
          <p:cNvPr id="27658" name="TextBox 12">
            <a:extLst>
              <a:ext uri="{FF2B5EF4-FFF2-40B4-BE49-F238E27FC236}">
                <a16:creationId xmlns:a16="http://schemas.microsoft.com/office/drawing/2014/main" id="{40A7B068-5F20-486F-8364-093EE1B0228C}"/>
              </a:ext>
            </a:extLst>
          </p:cNvPr>
          <p:cNvSpPr txBox="1">
            <a:spLocks noChangeArrowheads="1"/>
          </p:cNvSpPr>
          <p:nvPr/>
        </p:nvSpPr>
        <p:spPr bwMode="auto">
          <a:xfrm>
            <a:off x="5003800" y="2600325"/>
            <a:ext cx="3240088"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1500">
                <a:solidFill>
                  <a:srgbClr val="44296C"/>
                </a:solidFill>
                <a:latin typeface="Tahoma" panose="020B0604030504040204" pitchFamily="34" charset="0"/>
                <a:cs typeface="Tahoma" panose="020B0604030504040204" pitchFamily="34" charset="0"/>
              </a:rPr>
              <a:t>“Being able to tune into 12 different radio channels all at the same time, where you are able to hear the noise from each program and can't tune out all of the others and focus on one.”</a:t>
            </a:r>
            <a:endParaRPr lang="en-US" altLang="en-US" sz="1500">
              <a:solidFill>
                <a:srgbClr val="44296C"/>
              </a:solidFill>
              <a:latin typeface="Tahoma" panose="020B0604030504040204" pitchFamily="34" charset="0"/>
              <a:cs typeface="Tahoma" panose="020B0604030504040204" pitchFamily="34" charset="0"/>
            </a:endParaRPr>
          </a:p>
        </p:txBody>
      </p:sp>
      <p:pic>
        <p:nvPicPr>
          <p:cNvPr id="27659" name="Picture 3" descr="C:\Users\Ray and Tasha\AppData\Local\Microsoft\Windows\Temporary Internet Files\Content.IE5\DK626DCV\MC900440346[1].png">
            <a:extLst>
              <a:ext uri="{FF2B5EF4-FFF2-40B4-BE49-F238E27FC236}">
                <a16:creationId xmlns:a16="http://schemas.microsoft.com/office/drawing/2014/main" id="{C8D145C4-A35C-41B4-ACC3-86851D89B5B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44638" y="2870200"/>
            <a:ext cx="2957512"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60" name="Picture 5" descr="C:\Users\Ray and Tasha\AppData\Local\Microsoft\Windows\Temporary Internet Files\Content.IE5\5E12TVU1\MC900083069[1].wmf">
            <a:extLst>
              <a:ext uri="{FF2B5EF4-FFF2-40B4-BE49-F238E27FC236}">
                <a16:creationId xmlns:a16="http://schemas.microsoft.com/office/drawing/2014/main" id="{DC9C7A17-1357-4396-8018-255D8FC6D2C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59600" y="3898900"/>
            <a:ext cx="1920875" cy="174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9">
            <a:extLst>
              <a:ext uri="{FF2B5EF4-FFF2-40B4-BE49-F238E27FC236}">
                <a16:creationId xmlns:a16="http://schemas.microsoft.com/office/drawing/2014/main" id="{4028C5D6-E353-4096-8943-2AD9E327FB81}"/>
              </a:ext>
            </a:extLst>
          </p:cNvPr>
          <p:cNvSpPr txBox="1">
            <a:spLocks noChangeArrowheads="1"/>
          </p:cNvSpPr>
          <p:nvPr/>
        </p:nvSpPr>
        <p:spPr bwMode="auto">
          <a:xfrm>
            <a:off x="250825" y="900113"/>
            <a:ext cx="8570913" cy="554037"/>
          </a:xfrm>
          <a:prstGeom prst="rect">
            <a:avLst/>
          </a:prstGeom>
          <a:noFill/>
          <a:ln>
            <a:noFill/>
          </a:ln>
          <a:extLst/>
        </p:spPr>
        <p:txBody>
          <a:bodyPr>
            <a:spAutoFit/>
          </a:bodyPr>
          <a:lstStyle/>
          <a:p>
            <a:pPr>
              <a:defRPr/>
            </a:pPr>
            <a:r>
              <a:rPr lang="en-GB" altLang="en-US" sz="30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What might an ADHD profile look like?</a:t>
            </a:r>
            <a:endParaRPr lang="en-US" altLang="en-US" sz="30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3" name="Rectangle 1">
            <a:extLst>
              <a:ext uri="{FF2B5EF4-FFF2-40B4-BE49-F238E27FC236}">
                <a16:creationId xmlns:a16="http://schemas.microsoft.com/office/drawing/2014/main" id="{575B57A6-1AC9-4968-B2BA-42E5CD89B901}"/>
              </a:ext>
            </a:extLst>
          </p:cNvPr>
          <p:cNvSpPr>
            <a:spLocks noChangeArrowheads="1"/>
          </p:cNvSpPr>
          <p:nvPr/>
        </p:nvSpPr>
        <p:spPr bwMode="auto">
          <a:xfrm>
            <a:off x="6224588" y="2852738"/>
            <a:ext cx="2811462" cy="3016250"/>
          </a:xfrm>
          <a:prstGeom prst="rect">
            <a:avLst/>
          </a:prstGeom>
          <a:noFill/>
          <a:ln>
            <a:noFill/>
          </a:ln>
          <a:extLst/>
        </p:spPr>
        <p:txBody>
          <a:bodyPr>
            <a:spAutoFit/>
          </a:bodyPr>
          <a:lstStyle/>
          <a:p>
            <a:pPr>
              <a:spcAft>
                <a:spcPts val="600"/>
              </a:spcAft>
              <a:defRPr/>
            </a:pPr>
            <a:r>
              <a:rPr lang="en-GB" altLang="en-US" sz="20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Strengths</a:t>
            </a:r>
          </a:p>
          <a:p>
            <a:pPr>
              <a:spcAft>
                <a:spcPts val="600"/>
              </a:spcAft>
              <a:defRPr/>
            </a:pPr>
            <a:r>
              <a:rPr lang="en-GB" altLang="en-US" sz="20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Verbal Comprehension</a:t>
            </a:r>
          </a:p>
          <a:p>
            <a:pPr>
              <a:spcAft>
                <a:spcPts val="600"/>
              </a:spcAft>
              <a:defRPr/>
            </a:pPr>
            <a:r>
              <a:rPr lang="en-GB" altLang="en-US" sz="20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Perceptual Organisation </a:t>
            </a:r>
          </a:p>
          <a:p>
            <a:pPr>
              <a:spcAft>
                <a:spcPts val="600"/>
              </a:spcAft>
              <a:defRPr/>
            </a:pPr>
            <a:endParaRPr lang="en-GB" altLang="en-US" sz="20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a:p>
            <a:pPr>
              <a:spcAft>
                <a:spcPts val="600"/>
              </a:spcAft>
              <a:defRPr/>
            </a:pPr>
            <a:r>
              <a:rPr lang="en-GB" altLang="en-US" sz="20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Weaknesses</a:t>
            </a:r>
          </a:p>
          <a:p>
            <a:pPr>
              <a:spcAft>
                <a:spcPts val="600"/>
              </a:spcAft>
              <a:defRPr/>
            </a:pPr>
            <a:r>
              <a:rPr lang="en-GB" altLang="en-US" sz="20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Working Memory</a:t>
            </a:r>
          </a:p>
          <a:p>
            <a:pPr>
              <a:spcAft>
                <a:spcPts val="600"/>
              </a:spcAft>
              <a:defRPr/>
            </a:pPr>
            <a:r>
              <a:rPr lang="en-GB" altLang="en-US" sz="20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Processing Speed</a:t>
            </a:r>
            <a:endParaRPr lang="en-US" altLang="en-US" sz="20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2824" name="Object 56">
            <a:extLst>
              <a:ext uri="{FF2B5EF4-FFF2-40B4-BE49-F238E27FC236}">
                <a16:creationId xmlns:a16="http://schemas.microsoft.com/office/drawing/2014/main" id="{04B459FD-32F0-4151-B782-2B1ACCF3AA8D}"/>
              </a:ext>
            </a:extLst>
          </p:cNvPr>
          <p:cNvGraphicFramePr>
            <a:graphicFrameLocks/>
          </p:cNvGraphicFramePr>
          <p:nvPr/>
        </p:nvGraphicFramePr>
        <p:xfrm>
          <a:off x="319088" y="1801813"/>
          <a:ext cx="5908675" cy="4148137"/>
        </p:xfrm>
        <a:graphic>
          <a:graphicData uri="http://schemas.openxmlformats.org/presentationml/2006/ole">
            <mc:AlternateContent xmlns:mc="http://schemas.openxmlformats.org/markup-compatibility/2006">
              <mc:Choice xmlns:v="urn:schemas-microsoft-com:vml" Requires="v">
                <p:oleObj spid="_x0000_s1027" name="Chart" r:id="rId3" imgW="6205382" imgH="4162634" progId="Excel.Sheet.8">
                  <p:embed followColorScheme="full"/>
                </p:oleObj>
              </mc:Choice>
              <mc:Fallback>
                <p:oleObj name="Chart" r:id="rId3" imgW="6205382" imgH="4162634" progId="Excel.Sheet.8">
                  <p:embed followColorScheme="full"/>
                  <p:pic>
                    <p:nvPicPr>
                      <p:cNvPr id="0" name="Picture 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9088" y="1801813"/>
                        <a:ext cx="5908675" cy="41481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457C2AD7-279E-49FC-9B45-B18B4A7CFA66}"/>
              </a:ext>
            </a:extLst>
          </p:cNvPr>
          <p:cNvGraphicFramePr>
            <a:graphicFrameLocks noGrp="1"/>
          </p:cNvGraphicFramePr>
          <p:nvPr/>
        </p:nvGraphicFramePr>
        <p:xfrm>
          <a:off x="539750" y="2043113"/>
          <a:ext cx="8135937" cy="3474652"/>
        </p:xfrm>
        <a:graphic>
          <a:graphicData uri="http://schemas.openxmlformats.org/drawingml/2006/table">
            <a:tbl>
              <a:tblPr firstRow="1" bandRow="1">
                <a:tableStyleId>{00A15C55-8517-42AA-B614-E9B94910E393}</a:tableStyleId>
              </a:tblPr>
              <a:tblGrid>
                <a:gridCol w="1377045">
                  <a:extLst>
                    <a:ext uri="{9D8B030D-6E8A-4147-A177-3AD203B41FA5}">
                      <a16:colId xmlns:a16="http://schemas.microsoft.com/office/drawing/2014/main" val="20000"/>
                    </a:ext>
                  </a:extLst>
                </a:gridCol>
                <a:gridCol w="3662916">
                  <a:extLst>
                    <a:ext uri="{9D8B030D-6E8A-4147-A177-3AD203B41FA5}">
                      <a16:colId xmlns:a16="http://schemas.microsoft.com/office/drawing/2014/main" val="20001"/>
                    </a:ext>
                  </a:extLst>
                </a:gridCol>
                <a:gridCol w="3095976">
                  <a:extLst>
                    <a:ext uri="{9D8B030D-6E8A-4147-A177-3AD203B41FA5}">
                      <a16:colId xmlns:a16="http://schemas.microsoft.com/office/drawing/2014/main" val="20002"/>
                    </a:ext>
                  </a:extLst>
                </a:gridCol>
              </a:tblGrid>
              <a:tr h="457033">
                <a:tc>
                  <a:txBody>
                    <a:bodyPr/>
                    <a:lstStyle/>
                    <a:p>
                      <a:endParaRPr lang="en-GB" sz="2400" b="0" dirty="0">
                        <a:latin typeface="Tahoma" panose="020B0604030504040204" pitchFamily="34" charset="0"/>
                        <a:ea typeface="Tahoma" panose="020B0604030504040204" pitchFamily="34" charset="0"/>
                        <a:cs typeface="Tahoma" panose="020B0604030504040204" pitchFamily="34" charset="0"/>
                      </a:endParaRPr>
                    </a:p>
                  </a:txBody>
                  <a:tcPr marL="91429" marR="91429" marT="45703" marB="45703" anchor="ctr"/>
                </a:tc>
                <a:tc>
                  <a:txBody>
                    <a:bodyPr/>
                    <a:lstStyle/>
                    <a:p>
                      <a:r>
                        <a:rPr lang="en-GB" sz="2400" dirty="0">
                          <a:latin typeface="Tahoma" panose="020B0604030504040204" pitchFamily="34" charset="0"/>
                          <a:ea typeface="Tahoma" panose="020B0604030504040204" pitchFamily="34" charset="0"/>
                          <a:cs typeface="Tahoma" panose="020B0604030504040204" pitchFamily="34" charset="0"/>
                        </a:rPr>
                        <a:t>Difficulty</a:t>
                      </a:r>
                      <a:endParaRPr lang="en-GB" sz="2400" b="0" dirty="0">
                        <a:latin typeface="Tahoma" panose="020B0604030504040204" pitchFamily="34" charset="0"/>
                        <a:ea typeface="Tahoma" panose="020B0604030504040204" pitchFamily="34" charset="0"/>
                        <a:cs typeface="Tahoma" panose="020B0604030504040204" pitchFamily="34" charset="0"/>
                      </a:endParaRPr>
                    </a:p>
                  </a:txBody>
                  <a:tcPr marL="91429" marR="91429" marT="45703" marB="45703" anchor="ctr"/>
                </a:tc>
                <a:tc>
                  <a:txBody>
                    <a:bodyPr/>
                    <a:lstStyle/>
                    <a:p>
                      <a:r>
                        <a:rPr lang="en-GB" sz="2400" dirty="0">
                          <a:latin typeface="Tahoma" panose="020B0604030504040204" pitchFamily="34" charset="0"/>
                          <a:ea typeface="Tahoma" panose="020B0604030504040204" pitchFamily="34" charset="0"/>
                          <a:cs typeface="Tahoma" panose="020B0604030504040204" pitchFamily="34" charset="0"/>
                        </a:rPr>
                        <a:t>Strength</a:t>
                      </a:r>
                      <a:endParaRPr lang="en-GB" sz="2400" b="0" dirty="0">
                        <a:latin typeface="Tahoma" panose="020B0604030504040204" pitchFamily="34" charset="0"/>
                        <a:ea typeface="Tahoma" panose="020B0604030504040204" pitchFamily="34" charset="0"/>
                        <a:cs typeface="Tahoma" panose="020B0604030504040204" pitchFamily="34" charset="0"/>
                      </a:endParaRPr>
                    </a:p>
                  </a:txBody>
                  <a:tcPr marL="91429" marR="91429" marT="45703" marB="45703" anchor="ctr"/>
                </a:tc>
                <a:extLst>
                  <a:ext uri="{0D108BD9-81ED-4DB2-BD59-A6C34878D82A}">
                    <a16:rowId xmlns:a16="http://schemas.microsoft.com/office/drawing/2014/main" val="10000"/>
                  </a:ext>
                </a:extLst>
              </a:tr>
              <a:tr h="3016417">
                <a:tc>
                  <a:txBody>
                    <a:bodyPr/>
                    <a:lstStyle/>
                    <a:p>
                      <a:endParaRPr lang="en-GB" sz="800" dirty="0">
                        <a:solidFill>
                          <a:srgbClr val="44296C"/>
                        </a:solidFill>
                        <a:latin typeface="Tahoma" panose="020B0604030504040204" pitchFamily="34" charset="0"/>
                        <a:ea typeface="Tahoma" panose="020B0604030504040204" pitchFamily="34" charset="0"/>
                        <a:cs typeface="Tahoma" panose="020B0604030504040204" pitchFamily="34" charset="0"/>
                      </a:endParaRPr>
                    </a:p>
                    <a:p>
                      <a:endParaRPr lang="en-GB" sz="1200" dirty="0">
                        <a:solidFill>
                          <a:srgbClr val="44296C"/>
                        </a:solidFill>
                        <a:latin typeface="Tahoma" panose="020B0604030504040204" pitchFamily="34" charset="0"/>
                        <a:ea typeface="Tahoma" panose="020B0604030504040204" pitchFamily="34" charset="0"/>
                        <a:cs typeface="Tahoma" panose="020B0604030504040204" pitchFamily="34" charset="0"/>
                      </a:endParaRPr>
                    </a:p>
                    <a:p>
                      <a:r>
                        <a:rPr lang="en-GB" sz="1800" dirty="0">
                          <a:solidFill>
                            <a:srgbClr val="44296C"/>
                          </a:solidFill>
                          <a:latin typeface="Tahoma" panose="020B0604030504040204" pitchFamily="34" charset="0"/>
                          <a:ea typeface="Tahoma" panose="020B0604030504040204" pitchFamily="34" charset="0"/>
                          <a:cs typeface="Tahoma" panose="020B0604030504040204" pitchFamily="34" charset="0"/>
                        </a:rPr>
                        <a:t>ADHD:</a:t>
                      </a:r>
                    </a:p>
                    <a:p>
                      <a:r>
                        <a:rPr lang="en-GB" sz="1800" dirty="0">
                          <a:solidFill>
                            <a:srgbClr val="44296C"/>
                          </a:solidFill>
                          <a:latin typeface="Tahoma" panose="020B0604030504040204" pitchFamily="34" charset="0"/>
                          <a:ea typeface="Tahoma" panose="020B0604030504040204" pitchFamily="34" charset="0"/>
                          <a:cs typeface="Tahoma" panose="020B0604030504040204" pitchFamily="34" charset="0"/>
                        </a:rPr>
                        <a:t>Prevalence up to 4% </a:t>
                      </a:r>
                      <a:endParaRPr lang="en-GB" sz="1800" b="0" dirty="0">
                        <a:solidFill>
                          <a:srgbClr val="44296C"/>
                        </a:solidFill>
                        <a:latin typeface="Tahoma" panose="020B0604030504040204" pitchFamily="34" charset="0"/>
                        <a:ea typeface="Tahoma" panose="020B0604030504040204" pitchFamily="34" charset="0"/>
                        <a:cs typeface="Tahoma" panose="020B0604030504040204" pitchFamily="34" charset="0"/>
                      </a:endParaRPr>
                    </a:p>
                  </a:txBody>
                  <a:tcPr marL="91429" marR="91429" marT="45703" marB="45703"/>
                </a:tc>
                <a:tc>
                  <a:txBody>
                    <a:bodyPr/>
                    <a:lstStyle/>
                    <a:p>
                      <a:endParaRPr lang="en-GB" sz="800" dirty="0">
                        <a:solidFill>
                          <a:srgbClr val="44296C"/>
                        </a:solidFill>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1200"/>
                        </a:spcBef>
                      </a:pPr>
                      <a:r>
                        <a:rPr lang="en-GB" sz="1800" dirty="0">
                          <a:solidFill>
                            <a:srgbClr val="44296C"/>
                          </a:solidFill>
                          <a:latin typeface="Tahoma" panose="020B0604030504040204" pitchFamily="34" charset="0"/>
                          <a:ea typeface="Tahoma" panose="020B0604030504040204" pitchFamily="34" charset="0"/>
                          <a:cs typeface="Tahoma" panose="020B0604030504040204" pitchFamily="34" charset="0"/>
                        </a:rPr>
                        <a:t>Time management</a:t>
                      </a:r>
                    </a:p>
                    <a:p>
                      <a:pPr>
                        <a:lnSpc>
                          <a:spcPct val="100000"/>
                        </a:lnSpc>
                        <a:spcBef>
                          <a:spcPts val="1200"/>
                        </a:spcBef>
                      </a:pPr>
                      <a:r>
                        <a:rPr lang="en-GB" sz="1800" dirty="0">
                          <a:solidFill>
                            <a:srgbClr val="44296C"/>
                          </a:solidFill>
                          <a:latin typeface="Tahoma" panose="020B0604030504040204" pitchFamily="34" charset="0"/>
                          <a:ea typeface="Tahoma" panose="020B0604030504040204" pitchFamily="34" charset="0"/>
                          <a:cs typeface="Tahoma" panose="020B0604030504040204" pitchFamily="34" charset="0"/>
                        </a:rPr>
                        <a:t>Concentration, attention and self-regulation difficulties </a:t>
                      </a:r>
                    </a:p>
                    <a:p>
                      <a:pPr>
                        <a:lnSpc>
                          <a:spcPct val="100000"/>
                        </a:lnSpc>
                        <a:spcBef>
                          <a:spcPts val="1200"/>
                        </a:spcBef>
                      </a:pPr>
                      <a:r>
                        <a:rPr lang="en-GB" sz="1800" dirty="0">
                          <a:solidFill>
                            <a:srgbClr val="44296C"/>
                          </a:solidFill>
                          <a:latin typeface="Tahoma" panose="020B0604030504040204" pitchFamily="34" charset="0"/>
                          <a:ea typeface="Tahoma" panose="020B0604030504040204" pitchFamily="34" charset="0"/>
                          <a:cs typeface="Tahoma" panose="020B0604030504040204" pitchFamily="34" charset="0"/>
                        </a:rPr>
                        <a:t>Insomnia, depression, injury and absence</a:t>
                      </a:r>
                    </a:p>
                    <a:p>
                      <a:pPr>
                        <a:lnSpc>
                          <a:spcPct val="100000"/>
                        </a:lnSpc>
                        <a:spcBef>
                          <a:spcPts val="1200"/>
                        </a:spcBef>
                      </a:pPr>
                      <a:r>
                        <a:rPr lang="en-GB" sz="1800" dirty="0">
                          <a:solidFill>
                            <a:srgbClr val="44296C"/>
                          </a:solidFill>
                          <a:latin typeface="Tahoma" panose="020B0604030504040204" pitchFamily="34" charset="0"/>
                          <a:ea typeface="Tahoma" panose="020B0604030504040204" pitchFamily="34" charset="0"/>
                          <a:cs typeface="Tahoma" panose="020B0604030504040204" pitchFamily="34" charset="0"/>
                        </a:rPr>
                        <a:t>Maintaining employment</a:t>
                      </a:r>
                    </a:p>
                    <a:p>
                      <a:pPr>
                        <a:lnSpc>
                          <a:spcPct val="100000"/>
                        </a:lnSpc>
                        <a:spcBef>
                          <a:spcPts val="1200"/>
                        </a:spcBef>
                      </a:pPr>
                      <a:r>
                        <a:rPr lang="en-GB" sz="1800" dirty="0">
                          <a:solidFill>
                            <a:srgbClr val="44296C"/>
                          </a:solidFill>
                          <a:latin typeface="Tahoma" panose="020B0604030504040204" pitchFamily="34" charset="0"/>
                          <a:ea typeface="Tahoma" panose="020B0604030504040204" pitchFamily="34" charset="0"/>
                          <a:cs typeface="Tahoma" panose="020B0604030504040204" pitchFamily="34" charset="0"/>
                        </a:rPr>
                        <a:t>Difficulty with team work </a:t>
                      </a:r>
                    </a:p>
                    <a:p>
                      <a:endParaRPr lang="en-GB" sz="800" b="0" dirty="0">
                        <a:solidFill>
                          <a:srgbClr val="44296C"/>
                        </a:solidFill>
                        <a:latin typeface="Tahoma" panose="020B0604030504040204" pitchFamily="34" charset="0"/>
                        <a:ea typeface="Tahoma" panose="020B0604030504040204" pitchFamily="34" charset="0"/>
                        <a:cs typeface="Tahoma" panose="020B0604030504040204" pitchFamily="34" charset="0"/>
                      </a:endParaRPr>
                    </a:p>
                  </a:txBody>
                  <a:tcPr marL="91429" marR="91429" marT="45703" marB="45703"/>
                </a:tc>
                <a:tc>
                  <a:txBody>
                    <a:bodyPr/>
                    <a:lstStyle/>
                    <a:p>
                      <a:endParaRPr lang="en-GB" sz="800" dirty="0">
                        <a:solidFill>
                          <a:srgbClr val="44296C"/>
                        </a:solidFill>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1200"/>
                        </a:spcBef>
                      </a:pPr>
                      <a:r>
                        <a:rPr lang="en-GB" sz="1800" dirty="0">
                          <a:solidFill>
                            <a:srgbClr val="44296C"/>
                          </a:solidFill>
                          <a:latin typeface="Tahoma" panose="020B0604030504040204" pitchFamily="34" charset="0"/>
                          <a:ea typeface="Tahoma" panose="020B0604030504040204" pitchFamily="34" charset="0"/>
                          <a:cs typeface="Tahoma" panose="020B0604030504040204" pitchFamily="34" charset="0"/>
                        </a:rPr>
                        <a:t>Creative thinking</a:t>
                      </a:r>
                    </a:p>
                    <a:p>
                      <a:pPr>
                        <a:lnSpc>
                          <a:spcPct val="100000"/>
                        </a:lnSpc>
                        <a:spcBef>
                          <a:spcPts val="1200"/>
                        </a:spcBef>
                      </a:pPr>
                      <a:r>
                        <a:rPr lang="en-GB" sz="1800" dirty="0">
                          <a:solidFill>
                            <a:srgbClr val="44296C"/>
                          </a:solidFill>
                          <a:latin typeface="Tahoma" panose="020B0604030504040204" pitchFamily="34" charset="0"/>
                          <a:ea typeface="Tahoma" panose="020B0604030504040204" pitchFamily="34" charset="0"/>
                          <a:cs typeface="Tahoma" panose="020B0604030504040204" pitchFamily="34" charset="0"/>
                        </a:rPr>
                        <a:t>Visual spatial reasoning ability</a:t>
                      </a:r>
                    </a:p>
                    <a:p>
                      <a:pPr>
                        <a:lnSpc>
                          <a:spcPct val="100000"/>
                        </a:lnSpc>
                        <a:spcBef>
                          <a:spcPts val="1200"/>
                        </a:spcBef>
                      </a:pPr>
                      <a:r>
                        <a:rPr lang="en-GB" sz="1800" dirty="0">
                          <a:solidFill>
                            <a:srgbClr val="44296C"/>
                          </a:solidFill>
                          <a:latin typeface="Tahoma" panose="020B0604030504040204" pitchFamily="34" charset="0"/>
                          <a:ea typeface="Tahoma" panose="020B0604030504040204" pitchFamily="34" charset="0"/>
                          <a:cs typeface="Tahoma" panose="020B0604030504040204" pitchFamily="34" charset="0"/>
                        </a:rPr>
                        <a:t>Hyper-focus, passion and courage. </a:t>
                      </a:r>
                      <a:endParaRPr lang="en-GB" sz="1800" b="0" dirty="0">
                        <a:solidFill>
                          <a:srgbClr val="44296C"/>
                        </a:solidFill>
                        <a:latin typeface="Tahoma" panose="020B0604030504040204" pitchFamily="34" charset="0"/>
                        <a:ea typeface="Tahoma" panose="020B0604030504040204" pitchFamily="34" charset="0"/>
                        <a:cs typeface="Tahoma" panose="020B0604030504040204" pitchFamily="34" charset="0"/>
                      </a:endParaRPr>
                    </a:p>
                  </a:txBody>
                  <a:tcPr marL="91429" marR="91429" marT="45703" marB="45703"/>
                </a:tc>
                <a:extLst>
                  <a:ext uri="{0D108BD9-81ED-4DB2-BD59-A6C34878D82A}">
                    <a16:rowId xmlns:a16="http://schemas.microsoft.com/office/drawing/2014/main" val="10001"/>
                  </a:ext>
                </a:extLst>
              </a:tr>
            </a:tbl>
          </a:graphicData>
        </a:graphic>
      </p:graphicFrame>
      <p:sp>
        <p:nvSpPr>
          <p:cNvPr id="4" name="TextBox 9">
            <a:extLst>
              <a:ext uri="{FF2B5EF4-FFF2-40B4-BE49-F238E27FC236}">
                <a16:creationId xmlns:a16="http://schemas.microsoft.com/office/drawing/2014/main" id="{01264C31-BE88-4EF8-8811-F345EBE787ED}"/>
              </a:ext>
            </a:extLst>
          </p:cNvPr>
          <p:cNvSpPr txBox="1">
            <a:spLocks noChangeArrowheads="1"/>
          </p:cNvSpPr>
          <p:nvPr/>
        </p:nvSpPr>
        <p:spPr bwMode="auto">
          <a:xfrm>
            <a:off x="468313" y="1193800"/>
            <a:ext cx="7920037" cy="523875"/>
          </a:xfrm>
          <a:prstGeom prst="rect">
            <a:avLst/>
          </a:prstGeom>
          <a:noFill/>
          <a:ln>
            <a:noFill/>
          </a:ln>
          <a:extLst/>
        </p:spPr>
        <p:txBody>
          <a:bodyPr>
            <a:spAutoFit/>
          </a:bodyPr>
          <a:lstStyle/>
          <a:p>
            <a:pPr>
              <a:defRPr/>
            </a:pPr>
            <a:r>
              <a:rPr lang="en-GB" altLang="en-US" sz="28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ADHD: Common Strengths &amp; Difficulties </a:t>
            </a:r>
            <a:endParaRPr lang="en-US" altLang="en-US"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78" name="Rectangle 22">
            <a:extLst>
              <a:ext uri="{FF2B5EF4-FFF2-40B4-BE49-F238E27FC236}">
                <a16:creationId xmlns:a16="http://schemas.microsoft.com/office/drawing/2014/main" id="{69B8CC57-334D-40FC-BA4C-F2D3A5A0D24D}"/>
              </a:ext>
            </a:extLst>
          </p:cNvPr>
          <p:cNvSpPr>
            <a:spLocks noChangeArrowheads="1"/>
          </p:cNvSpPr>
          <p:nvPr/>
        </p:nvSpPr>
        <p:spPr bwMode="auto">
          <a:xfrm>
            <a:off x="2124075" y="188913"/>
            <a:ext cx="55054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2400" b="1">
                <a:solidFill>
                  <a:schemeClr val="bg1"/>
                </a:solidFill>
                <a:latin typeface="Tahoma" panose="020B0604030504040204" pitchFamily="34" charset="0"/>
                <a:cs typeface="Tahoma" panose="020B0604030504040204" pitchFamily="34" charset="0"/>
              </a:rPr>
              <a:t>Supporting Individuals with ADHD</a:t>
            </a:r>
          </a:p>
        </p:txBody>
      </p:sp>
      <p:graphicFrame>
        <p:nvGraphicFramePr>
          <p:cNvPr id="23" name="Diagram 22"/>
          <p:cNvGraphicFramePr/>
          <p:nvPr/>
        </p:nvGraphicFramePr>
        <p:xfrm>
          <a:off x="899592" y="1397000"/>
          <a:ext cx="7344816" cy="4984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78" name="Rectangle 22">
            <a:extLst>
              <a:ext uri="{FF2B5EF4-FFF2-40B4-BE49-F238E27FC236}">
                <a16:creationId xmlns:a16="http://schemas.microsoft.com/office/drawing/2014/main" id="{69B8CC57-334D-40FC-BA4C-F2D3A5A0D24D}"/>
              </a:ext>
            </a:extLst>
          </p:cNvPr>
          <p:cNvSpPr>
            <a:spLocks noChangeArrowheads="1"/>
          </p:cNvSpPr>
          <p:nvPr/>
        </p:nvSpPr>
        <p:spPr bwMode="auto">
          <a:xfrm>
            <a:off x="2124075" y="188913"/>
            <a:ext cx="55054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2400" b="1">
                <a:solidFill>
                  <a:schemeClr val="bg1"/>
                </a:solidFill>
                <a:latin typeface="Tahoma" panose="020B0604030504040204" pitchFamily="34" charset="0"/>
                <a:cs typeface="Tahoma" panose="020B0604030504040204" pitchFamily="34" charset="0"/>
              </a:rPr>
              <a:t>Supporting Individuals with ADHD</a:t>
            </a:r>
          </a:p>
        </p:txBody>
      </p:sp>
      <p:graphicFrame>
        <p:nvGraphicFramePr>
          <p:cNvPr id="23" name="Diagram 22"/>
          <p:cNvGraphicFramePr/>
          <p:nvPr/>
        </p:nvGraphicFramePr>
        <p:xfrm>
          <a:off x="899592" y="1397000"/>
          <a:ext cx="7344816" cy="4984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3">
            <a:extLst>
              <a:ext uri="{FF2B5EF4-FFF2-40B4-BE49-F238E27FC236}">
                <a16:creationId xmlns:a16="http://schemas.microsoft.com/office/drawing/2014/main" id="{B36E27EB-36D3-466D-99AE-6781028CC8C0}"/>
              </a:ext>
            </a:extLst>
          </p:cNvPr>
          <p:cNvPicPr>
            <a:picLocks noChangeAspect="1" noChangeArrowheads="1"/>
          </p:cNvPicPr>
          <p:nvPr/>
        </p:nvPicPr>
        <p:blipFill rotWithShape="1">
          <a:blip r:embed="rId2" cstate="print">
            <a:extLst/>
          </a:blip>
          <a:srcRect b="13880"/>
          <a:stretch/>
        </p:blipFill>
        <p:spPr bwMode="auto">
          <a:xfrm>
            <a:off x="3131840" y="3645024"/>
            <a:ext cx="2375915" cy="2732590"/>
          </a:xfrm>
          <a:prstGeom prst="rect">
            <a:avLst/>
          </a:prstGeom>
          <a:ln>
            <a:noFill/>
          </a:ln>
          <a:effectLst>
            <a:softEdge rad="112500"/>
          </a:effectLst>
          <a:extLst/>
        </p:spPr>
      </p:pic>
      <p:pic>
        <p:nvPicPr>
          <p:cNvPr id="40963" name="Picture 4">
            <a:extLst>
              <a:ext uri="{FF2B5EF4-FFF2-40B4-BE49-F238E27FC236}">
                <a16:creationId xmlns:a16="http://schemas.microsoft.com/office/drawing/2014/main" id="{B62A8574-A630-4D72-836F-0048B679FB59}"/>
              </a:ext>
            </a:extLst>
          </p:cNvPr>
          <p:cNvPicPr>
            <a:picLocks noChangeAspect="1" noChangeArrowheads="1"/>
          </p:cNvPicPr>
          <p:nvPr/>
        </p:nvPicPr>
        <p:blipFill rotWithShape="1">
          <a:blip r:embed="rId3" cstate="print">
            <a:extLst/>
          </a:blip>
          <a:srcRect b="13358"/>
          <a:stretch/>
        </p:blipFill>
        <p:spPr bwMode="auto">
          <a:xfrm>
            <a:off x="6444208" y="3501008"/>
            <a:ext cx="2107738" cy="2439130"/>
          </a:xfrm>
          <a:prstGeom prst="rect">
            <a:avLst/>
          </a:prstGeom>
          <a:ln>
            <a:noFill/>
          </a:ln>
          <a:effectLst>
            <a:softEdge rad="112500"/>
          </a:effectLst>
          <a:extLst/>
        </p:spPr>
      </p:pic>
      <p:sp>
        <p:nvSpPr>
          <p:cNvPr id="12" name="Rectangle 4">
            <a:extLst>
              <a:ext uri="{FF2B5EF4-FFF2-40B4-BE49-F238E27FC236}">
                <a16:creationId xmlns:a16="http://schemas.microsoft.com/office/drawing/2014/main" id="{FA16F4A4-25C2-413F-9940-B71ACE145444}"/>
              </a:ext>
            </a:extLst>
          </p:cNvPr>
          <p:cNvSpPr>
            <a:spLocks noChangeArrowheads="1"/>
          </p:cNvSpPr>
          <p:nvPr/>
        </p:nvSpPr>
        <p:spPr bwMode="auto">
          <a:xfrm>
            <a:off x="1692275" y="96838"/>
            <a:ext cx="7272338" cy="523875"/>
          </a:xfrm>
          <a:prstGeom prst="rect">
            <a:avLst/>
          </a:prstGeom>
          <a:noFill/>
          <a:ln>
            <a:noFill/>
          </a:ln>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defRPr/>
            </a:pPr>
            <a:r>
              <a:rPr lang="en-US" altLang="en-US" sz="2800" dirty="0">
                <a:solidFill>
                  <a:schemeClr val="bg1"/>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Well-known personalities who have ADHD   </a:t>
            </a:r>
          </a:p>
        </p:txBody>
      </p:sp>
      <p:pic>
        <p:nvPicPr>
          <p:cNvPr id="33796" name="Picture 4" descr="http://images.parenting.mdpcdn.com/sites/parenting.com/files/styles/slide/public/Celeb_ADHD_KarinaSmirnoff_P_new.jpg?itok=afz5HQ9-">
            <a:extLst>
              <a:ext uri="{FF2B5EF4-FFF2-40B4-BE49-F238E27FC236}">
                <a16:creationId xmlns:a16="http://schemas.microsoft.com/office/drawing/2014/main" id="{FEA79FAA-BA96-4585-8109-9ADCE816E574}"/>
              </a:ext>
            </a:extLst>
          </p:cNvPr>
          <p:cNvPicPr>
            <a:picLocks noChangeAspect="1" noChangeArrowheads="1"/>
          </p:cNvPicPr>
          <p:nvPr/>
        </p:nvPicPr>
        <p:blipFill rotWithShape="1">
          <a:blip r:embed="rId4" cstate="email">
            <a:extLst/>
          </a:blip>
          <a:srcRect b="7882"/>
          <a:stretch/>
        </p:blipFill>
        <p:spPr bwMode="auto">
          <a:xfrm>
            <a:off x="287524" y="3573016"/>
            <a:ext cx="2261372" cy="2088232"/>
          </a:xfrm>
          <a:prstGeom prst="rect">
            <a:avLst/>
          </a:prstGeom>
          <a:ln>
            <a:noFill/>
          </a:ln>
          <a:effectLst>
            <a:softEdge rad="112500"/>
          </a:effectLst>
          <a:extLst/>
        </p:spPr>
      </p:pic>
      <p:sp>
        <p:nvSpPr>
          <p:cNvPr id="39941" name="TextBox 11">
            <a:extLst>
              <a:ext uri="{FF2B5EF4-FFF2-40B4-BE49-F238E27FC236}">
                <a16:creationId xmlns:a16="http://schemas.microsoft.com/office/drawing/2014/main" id="{E0344C3F-F33C-4BE2-894C-3249C4B074F0}"/>
              </a:ext>
            </a:extLst>
          </p:cNvPr>
          <p:cNvSpPr txBox="1">
            <a:spLocks noChangeArrowheads="1"/>
          </p:cNvSpPr>
          <p:nvPr/>
        </p:nvSpPr>
        <p:spPr bwMode="auto">
          <a:xfrm>
            <a:off x="287338" y="6237288"/>
            <a:ext cx="21177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2400">
                <a:solidFill>
                  <a:schemeClr val="bg1"/>
                </a:solidFill>
                <a:latin typeface="Calibri" panose="020F0502020204030204" pitchFamily="34" charset="0"/>
              </a:rPr>
              <a:t>Karina Smirnoff</a:t>
            </a:r>
            <a:endParaRPr lang="en-US" altLang="en-US" sz="2400">
              <a:solidFill>
                <a:schemeClr val="bg1"/>
              </a:solidFill>
            </a:endParaRPr>
          </a:p>
        </p:txBody>
      </p:sp>
      <p:sp>
        <p:nvSpPr>
          <p:cNvPr id="39943" name="TextBox 11">
            <a:extLst>
              <a:ext uri="{FF2B5EF4-FFF2-40B4-BE49-F238E27FC236}">
                <a16:creationId xmlns:a16="http://schemas.microsoft.com/office/drawing/2014/main" id="{D1B166CD-444D-4142-8EAF-4AD0A218E78F}"/>
              </a:ext>
            </a:extLst>
          </p:cNvPr>
          <p:cNvSpPr txBox="1">
            <a:spLocks noChangeArrowheads="1"/>
          </p:cNvSpPr>
          <p:nvPr/>
        </p:nvSpPr>
        <p:spPr bwMode="auto">
          <a:xfrm>
            <a:off x="3203848" y="6309320"/>
            <a:ext cx="23558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2400" dirty="0">
                <a:solidFill>
                  <a:schemeClr val="bg1"/>
                </a:solidFill>
                <a:latin typeface="Calibri" panose="020F0502020204030204" pitchFamily="34" charset="0"/>
              </a:rPr>
              <a:t>Justin Timberlake</a:t>
            </a:r>
            <a:endParaRPr lang="en-US" altLang="en-US" sz="2400" dirty="0">
              <a:solidFill>
                <a:schemeClr val="bg1"/>
              </a:solidFill>
            </a:endParaRPr>
          </a:p>
        </p:txBody>
      </p:sp>
      <p:sp>
        <p:nvSpPr>
          <p:cNvPr id="39944" name="TextBox 11">
            <a:extLst>
              <a:ext uri="{FF2B5EF4-FFF2-40B4-BE49-F238E27FC236}">
                <a16:creationId xmlns:a16="http://schemas.microsoft.com/office/drawing/2014/main" id="{75B21C7E-FB2D-4EDE-A07B-F5149F22782D}"/>
              </a:ext>
            </a:extLst>
          </p:cNvPr>
          <p:cNvSpPr txBox="1">
            <a:spLocks noChangeArrowheads="1"/>
          </p:cNvSpPr>
          <p:nvPr/>
        </p:nvSpPr>
        <p:spPr bwMode="auto">
          <a:xfrm>
            <a:off x="6876256" y="6165304"/>
            <a:ext cx="14605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2400" dirty="0">
                <a:solidFill>
                  <a:schemeClr val="bg1"/>
                </a:solidFill>
                <a:latin typeface="Calibri" panose="020F0502020204030204" pitchFamily="34" charset="0"/>
              </a:rPr>
              <a:t>Will Smith</a:t>
            </a:r>
            <a:endParaRPr lang="en-US" altLang="en-US" sz="2400" dirty="0">
              <a:solidFill>
                <a:schemeClr val="bg1"/>
              </a:solidFill>
            </a:endParaRPr>
          </a:p>
        </p:txBody>
      </p:sp>
      <p:pic>
        <p:nvPicPr>
          <p:cNvPr id="33798" name="Picture 6" descr="http://images.parenting.mdpcdn.com/sites/parenting.com/files/styles/slide/public/Celeb_ADHD_MichaelPhelps_P_new.jpg?itok=KSr_o_v2">
            <a:extLst>
              <a:ext uri="{FF2B5EF4-FFF2-40B4-BE49-F238E27FC236}">
                <a16:creationId xmlns:a16="http://schemas.microsoft.com/office/drawing/2014/main" id="{54DE3571-57C9-4D46-A554-708B926CFBD9}"/>
              </a:ext>
            </a:extLst>
          </p:cNvPr>
          <p:cNvPicPr>
            <a:picLocks noChangeAspect="1" noChangeArrowheads="1"/>
          </p:cNvPicPr>
          <p:nvPr/>
        </p:nvPicPr>
        <p:blipFill rotWithShape="1">
          <a:blip r:embed="rId5" cstate="email">
            <a:extLst/>
          </a:blip>
          <a:srcRect l="8820" r="3734"/>
          <a:stretch/>
        </p:blipFill>
        <p:spPr bwMode="auto">
          <a:xfrm>
            <a:off x="323528" y="836712"/>
            <a:ext cx="2109414" cy="2279441"/>
          </a:xfrm>
          <a:prstGeom prst="rect">
            <a:avLst/>
          </a:prstGeom>
          <a:ln>
            <a:noFill/>
          </a:ln>
          <a:effectLst>
            <a:softEdge rad="112500"/>
          </a:effectLst>
          <a:extLst/>
        </p:spPr>
      </p:pic>
      <p:sp>
        <p:nvSpPr>
          <p:cNvPr id="39946" name="TextBox 11">
            <a:extLst>
              <a:ext uri="{FF2B5EF4-FFF2-40B4-BE49-F238E27FC236}">
                <a16:creationId xmlns:a16="http://schemas.microsoft.com/office/drawing/2014/main" id="{390080D4-99D7-408C-B20B-5089C9D050BD}"/>
              </a:ext>
            </a:extLst>
          </p:cNvPr>
          <p:cNvSpPr txBox="1">
            <a:spLocks noChangeArrowheads="1"/>
          </p:cNvSpPr>
          <p:nvPr/>
        </p:nvSpPr>
        <p:spPr bwMode="auto">
          <a:xfrm>
            <a:off x="250825" y="3040063"/>
            <a:ext cx="20764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2400">
                <a:solidFill>
                  <a:schemeClr val="bg1"/>
                </a:solidFill>
                <a:latin typeface="Calibri" panose="020F0502020204030204" pitchFamily="34" charset="0"/>
              </a:rPr>
              <a:t>Michael Phelps</a:t>
            </a:r>
            <a:endParaRPr lang="en-US" altLang="en-US" sz="2400">
              <a:solidFill>
                <a:schemeClr val="bg1"/>
              </a:solidFill>
            </a:endParaRPr>
          </a:p>
        </p:txBody>
      </p:sp>
      <p:pic>
        <p:nvPicPr>
          <p:cNvPr id="33800" name="Picture 8" descr="http://images.parenting.mdpcdn.com/sites/parenting.com/files/styles/slide/public/jim-carrey.jpg?itok=JzSZXfql">
            <a:extLst>
              <a:ext uri="{FF2B5EF4-FFF2-40B4-BE49-F238E27FC236}">
                <a16:creationId xmlns:a16="http://schemas.microsoft.com/office/drawing/2014/main" id="{BA59E8A6-ABD2-4A00-9C29-DCFEF598F2BF}"/>
              </a:ext>
            </a:extLst>
          </p:cNvPr>
          <p:cNvPicPr>
            <a:picLocks noChangeAspect="1" noChangeArrowheads="1"/>
          </p:cNvPicPr>
          <p:nvPr/>
        </p:nvPicPr>
        <p:blipFill rotWithShape="1">
          <a:blip r:embed="rId6" cstate="print">
            <a:extLst/>
          </a:blip>
          <a:srcRect l="12945" t="3082" r="6686" b="39057"/>
          <a:stretch/>
        </p:blipFill>
        <p:spPr bwMode="auto">
          <a:xfrm>
            <a:off x="3347864" y="764704"/>
            <a:ext cx="2109414" cy="2286835"/>
          </a:xfrm>
          <a:prstGeom prst="rect">
            <a:avLst/>
          </a:prstGeom>
          <a:ln>
            <a:noFill/>
          </a:ln>
          <a:effectLst>
            <a:softEdge rad="112500"/>
          </a:effectLst>
          <a:extLst/>
        </p:spPr>
      </p:pic>
      <p:sp>
        <p:nvSpPr>
          <p:cNvPr id="39948" name="TextBox 11">
            <a:extLst>
              <a:ext uri="{FF2B5EF4-FFF2-40B4-BE49-F238E27FC236}">
                <a16:creationId xmlns:a16="http://schemas.microsoft.com/office/drawing/2014/main" id="{63B18ECD-81CB-47E2-82D9-A152D82A8803}"/>
              </a:ext>
            </a:extLst>
          </p:cNvPr>
          <p:cNvSpPr txBox="1">
            <a:spLocks noChangeArrowheads="1"/>
          </p:cNvSpPr>
          <p:nvPr/>
        </p:nvSpPr>
        <p:spPr bwMode="auto">
          <a:xfrm>
            <a:off x="3635896" y="3068960"/>
            <a:ext cx="14795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2400" dirty="0">
                <a:solidFill>
                  <a:schemeClr val="bg1"/>
                </a:solidFill>
                <a:latin typeface="Calibri" panose="020F0502020204030204" pitchFamily="34" charset="0"/>
              </a:rPr>
              <a:t>Jim Carrey</a:t>
            </a:r>
            <a:endParaRPr lang="en-US" altLang="en-US" sz="2400" dirty="0">
              <a:solidFill>
                <a:schemeClr val="bg1"/>
              </a:solidFill>
            </a:endParaRPr>
          </a:p>
        </p:txBody>
      </p:sp>
      <p:pic>
        <p:nvPicPr>
          <p:cNvPr id="33802" name="Picture 10" descr="http://images.parenting.mdpcdn.com/sites/parenting.com/files/styles/slide/public/solange-knowles-adhd.jpg?itok=Bo6DGtBs">
            <a:extLst>
              <a:ext uri="{FF2B5EF4-FFF2-40B4-BE49-F238E27FC236}">
                <a16:creationId xmlns:a16="http://schemas.microsoft.com/office/drawing/2014/main" id="{1F2DA377-C1C5-4105-8F09-129A4FE5EDC8}"/>
              </a:ext>
            </a:extLst>
          </p:cNvPr>
          <p:cNvPicPr>
            <a:picLocks noChangeAspect="1" noChangeArrowheads="1"/>
          </p:cNvPicPr>
          <p:nvPr/>
        </p:nvPicPr>
        <p:blipFill rotWithShape="1">
          <a:blip r:embed="rId7" cstate="print">
            <a:extLst/>
          </a:blip>
          <a:srcRect l="20303" t="3362" r="28277" b="46340"/>
          <a:stretch/>
        </p:blipFill>
        <p:spPr bwMode="auto">
          <a:xfrm>
            <a:off x="6660232" y="620688"/>
            <a:ext cx="1518248" cy="2234516"/>
          </a:xfrm>
          <a:prstGeom prst="rect">
            <a:avLst/>
          </a:prstGeom>
          <a:ln>
            <a:noFill/>
          </a:ln>
          <a:effectLst>
            <a:softEdge rad="112500"/>
          </a:effectLst>
          <a:extLst/>
        </p:spPr>
      </p:pic>
      <p:sp>
        <p:nvSpPr>
          <p:cNvPr id="39950" name="TextBox 11">
            <a:extLst>
              <a:ext uri="{FF2B5EF4-FFF2-40B4-BE49-F238E27FC236}">
                <a16:creationId xmlns:a16="http://schemas.microsoft.com/office/drawing/2014/main" id="{7A960662-40F8-4754-BBC8-D162E59DA54C}"/>
              </a:ext>
            </a:extLst>
          </p:cNvPr>
          <p:cNvSpPr txBox="1">
            <a:spLocks noChangeArrowheads="1"/>
          </p:cNvSpPr>
          <p:nvPr/>
        </p:nvSpPr>
        <p:spPr bwMode="auto">
          <a:xfrm>
            <a:off x="6300192" y="2924944"/>
            <a:ext cx="22733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2400" dirty="0" err="1">
                <a:solidFill>
                  <a:schemeClr val="bg1"/>
                </a:solidFill>
                <a:latin typeface="Calibri" panose="020F0502020204030204" pitchFamily="34" charset="0"/>
              </a:rPr>
              <a:t>Solange</a:t>
            </a:r>
            <a:r>
              <a:rPr lang="en-GB" altLang="en-US" sz="2400" dirty="0">
                <a:solidFill>
                  <a:schemeClr val="bg1"/>
                </a:solidFill>
                <a:latin typeface="Calibri" panose="020F0502020204030204" pitchFamily="34" charset="0"/>
              </a:rPr>
              <a:t> Knowles</a:t>
            </a:r>
            <a:endParaRPr lang="en-US" altLang="en-US" sz="2400" dirty="0">
              <a:solidFill>
                <a:schemeClr val="bg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4">
            <a:extLst>
              <a:ext uri="{FF2B5EF4-FFF2-40B4-BE49-F238E27FC236}">
                <a16:creationId xmlns:a16="http://schemas.microsoft.com/office/drawing/2014/main" id="{8B0FFA0C-D6ED-4750-834A-4235017034DF}"/>
              </a:ext>
            </a:extLst>
          </p:cNvPr>
          <p:cNvSpPr>
            <a:spLocks noChangeArrowheads="1"/>
          </p:cNvSpPr>
          <p:nvPr/>
        </p:nvSpPr>
        <p:spPr bwMode="auto">
          <a:xfrm>
            <a:off x="1115616" y="116632"/>
            <a:ext cx="7993062" cy="1661993"/>
          </a:xfrm>
          <a:prstGeom prst="rect">
            <a:avLst/>
          </a:prstGeom>
          <a:noFill/>
          <a:ln>
            <a:noFill/>
          </a:ln>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defRPr/>
            </a:pPr>
            <a:r>
              <a:rPr lang="en-US" altLang="en-US" sz="48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Part 3b: Understanding </a:t>
            </a:r>
          </a:p>
          <a:p>
            <a:pPr algn="ctr">
              <a:defRPr/>
            </a:pPr>
            <a:r>
              <a:rPr lang="en-US" altLang="en-US" sz="48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Specific Conditions</a:t>
            </a:r>
            <a:r>
              <a:rPr lang="en-US" altLang="en-US" sz="36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a:t>
            </a:r>
            <a:r>
              <a:rPr lang="en-US" altLang="en-US" sz="54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ASC </a:t>
            </a:r>
          </a:p>
        </p:txBody>
      </p:sp>
      <p:sp>
        <p:nvSpPr>
          <p:cNvPr id="20" name="Wave 19">
            <a:extLst>
              <a:ext uri="{FF2B5EF4-FFF2-40B4-BE49-F238E27FC236}">
                <a16:creationId xmlns:a16="http://schemas.microsoft.com/office/drawing/2014/main" id="{5CB3C460-E40A-4784-ABA2-C6C890EEFEEF}"/>
              </a:ext>
            </a:extLst>
          </p:cNvPr>
          <p:cNvSpPr/>
          <p:nvPr/>
        </p:nvSpPr>
        <p:spPr>
          <a:xfrm>
            <a:off x="-36513" y="1881188"/>
            <a:ext cx="9288463" cy="4932362"/>
          </a:xfrm>
          <a:prstGeom prst="wave">
            <a:avLst>
              <a:gd name="adj1" fmla="val 7849"/>
              <a:gd name="adj2" fmla="val -145"/>
            </a:avLst>
          </a:prstGeom>
          <a:blipFill dpi="0" rotWithShape="1">
            <a:blip r:embed="rId2" cstate="prin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a:extLst>
              <a:ext uri="{FF2B5EF4-FFF2-40B4-BE49-F238E27FC236}">
                <a16:creationId xmlns:a16="http://schemas.microsoft.com/office/drawing/2014/main" id="{2268ADAB-B8F1-4D91-BC12-03132A38C332}"/>
              </a:ext>
            </a:extLst>
          </p:cNvPr>
          <p:cNvSpPr txBox="1">
            <a:spLocks noChangeArrowheads="1"/>
          </p:cNvSpPr>
          <p:nvPr/>
        </p:nvSpPr>
        <p:spPr bwMode="auto">
          <a:xfrm>
            <a:off x="-180975" y="908050"/>
            <a:ext cx="5345113" cy="1016000"/>
          </a:xfrm>
          <a:prstGeom prst="rect">
            <a:avLst/>
          </a:prstGeom>
          <a:noFill/>
          <a:ln>
            <a:noFill/>
          </a:ln>
          <a:extLst/>
        </p:spPr>
        <p:txBody>
          <a:bodyPr>
            <a:spAutoFit/>
          </a:bodyPr>
          <a:lstStyle/>
          <a:p>
            <a:pPr>
              <a:defRPr/>
            </a:pPr>
            <a:r>
              <a:rPr lang="en-GB" altLang="en-US" sz="36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What is ASC?</a:t>
            </a:r>
          </a:p>
          <a:p>
            <a:pPr marL="285750" indent="-285750">
              <a:buFont typeface="Wingdings" panose="05000000000000000000" pitchFamily="2" charset="2"/>
              <a:buChar char="§"/>
              <a:defRPr/>
            </a:pPr>
            <a:endParaRPr lang="en-US" altLang="en-US" sz="24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3" name="TextBox 1">
            <a:extLst>
              <a:ext uri="{FF2B5EF4-FFF2-40B4-BE49-F238E27FC236}">
                <a16:creationId xmlns:a16="http://schemas.microsoft.com/office/drawing/2014/main" id="{E9668B09-571B-40A6-8E9A-2E29304DC13D}"/>
              </a:ext>
            </a:extLst>
          </p:cNvPr>
          <p:cNvSpPr txBox="1"/>
          <p:nvPr/>
        </p:nvSpPr>
        <p:spPr>
          <a:xfrm>
            <a:off x="107504" y="1412776"/>
            <a:ext cx="7777163" cy="5170646"/>
          </a:xfrm>
          <a:prstGeom prst="rect">
            <a:avLst/>
          </a:prstGeom>
          <a:noFill/>
        </p:spPr>
        <p:txBody>
          <a:bodyPr>
            <a:spAutoFit/>
          </a:bodyPr>
          <a:lstStyle/>
          <a:p>
            <a:pPr marL="285750" indent="-285750">
              <a:buFont typeface="Wingdings" panose="05000000000000000000" pitchFamily="2" charset="2"/>
              <a:buChar char="§"/>
              <a:defRPr/>
            </a:pPr>
            <a:endParaRPr lang="en-GB" altLang="en-US" b="1" dirty="0">
              <a:solidFill>
                <a:schemeClr val="bg1"/>
              </a:solidFill>
              <a:latin typeface="Calibri" panose="020F0502020204030204" pitchFamily="34" charset="0"/>
            </a:endParaRPr>
          </a:p>
          <a:p>
            <a:pPr marL="342900" indent="-342900">
              <a:buClr>
                <a:schemeClr val="bg1"/>
              </a:buClr>
              <a:buSzPts val="2400"/>
              <a:buFont typeface="Wingdings" panose="05000000000000000000" pitchFamily="2" charset="2"/>
              <a:buChar char="§"/>
              <a:defRPr/>
            </a:pPr>
            <a:r>
              <a:rPr lang="en-GB" altLang="en-US" sz="2400" b="1" dirty="0">
                <a:solidFill>
                  <a:schemeClr val="bg1"/>
                </a:solidFill>
                <a:latin typeface="Calibri" panose="020F0502020204030204" pitchFamily="34" charset="0"/>
              </a:rPr>
              <a:t>ASC is something a person is born with. </a:t>
            </a:r>
          </a:p>
          <a:p>
            <a:pPr marL="342900" indent="-342900">
              <a:buFont typeface="Wingdings" panose="05000000000000000000" pitchFamily="2" charset="2"/>
              <a:buChar char="§"/>
              <a:defRPr/>
            </a:pPr>
            <a:endParaRPr lang="en-GB" altLang="en-US" sz="2400" b="1" dirty="0">
              <a:solidFill>
                <a:schemeClr val="bg1"/>
              </a:solidFill>
              <a:latin typeface="Calibri" panose="020F0502020204030204" pitchFamily="34" charset="0"/>
            </a:endParaRPr>
          </a:p>
          <a:p>
            <a:pPr marL="342900" indent="-342900">
              <a:buClr>
                <a:schemeClr val="bg1"/>
              </a:buClr>
              <a:buSzPts val="2400"/>
              <a:buFont typeface="Wingdings" panose="05000000000000000000" pitchFamily="2" charset="2"/>
              <a:buChar char="§"/>
              <a:defRPr/>
            </a:pPr>
            <a:r>
              <a:rPr lang="en-GB" altLang="en-US" sz="2400" b="1" dirty="0">
                <a:solidFill>
                  <a:schemeClr val="bg1"/>
                </a:solidFill>
                <a:latin typeface="Calibri" panose="020F0502020204030204" pitchFamily="34" charset="0"/>
              </a:rPr>
              <a:t>Women and men present very differently </a:t>
            </a:r>
            <a:r>
              <a:rPr lang="en-US" altLang="en-US" sz="2400" b="1" dirty="0">
                <a:solidFill>
                  <a:schemeClr val="bg1"/>
                </a:solidFill>
                <a:latin typeface="Calibri" panose="020F0502020204030204" pitchFamily="34" charset="0"/>
              </a:rPr>
              <a:t>–</a:t>
            </a:r>
            <a:r>
              <a:rPr lang="en-GB" altLang="en-US" sz="2400" b="1" dirty="0">
                <a:solidFill>
                  <a:schemeClr val="bg1"/>
                </a:solidFill>
                <a:latin typeface="Calibri" panose="020F0502020204030204" pitchFamily="34" charset="0"/>
              </a:rPr>
              <a:t> the ratio is approximately 1:4.</a:t>
            </a:r>
          </a:p>
          <a:p>
            <a:pPr marL="342900" indent="-342900">
              <a:buFont typeface="Wingdings" panose="05000000000000000000" pitchFamily="2" charset="2"/>
              <a:buChar char="§"/>
              <a:defRPr/>
            </a:pPr>
            <a:endParaRPr lang="en-GB" altLang="en-US" sz="2400" b="1" dirty="0">
              <a:solidFill>
                <a:schemeClr val="bg1"/>
              </a:solidFill>
              <a:latin typeface="Calibri" panose="020F0502020204030204" pitchFamily="34" charset="0"/>
            </a:endParaRPr>
          </a:p>
          <a:p>
            <a:pPr marL="342900" indent="-342900">
              <a:buClr>
                <a:schemeClr val="bg1"/>
              </a:buClr>
              <a:buSzPts val="2400"/>
              <a:buFont typeface="Wingdings" panose="05000000000000000000" pitchFamily="2" charset="2"/>
              <a:buChar char="§"/>
              <a:defRPr/>
            </a:pPr>
            <a:r>
              <a:rPr lang="en-GB" altLang="en-US" sz="2400" b="1" dirty="0">
                <a:solidFill>
                  <a:schemeClr val="bg1"/>
                </a:solidFill>
                <a:latin typeface="Calibri" panose="020F0502020204030204" pitchFamily="34" charset="0"/>
              </a:rPr>
              <a:t>There is research to suggest that there is a genetic link from parent to child.</a:t>
            </a:r>
          </a:p>
          <a:p>
            <a:pPr marL="342900" indent="-342900">
              <a:buFont typeface="Wingdings" panose="05000000000000000000" pitchFamily="2" charset="2"/>
              <a:buChar char="§"/>
              <a:defRPr/>
            </a:pPr>
            <a:endParaRPr lang="en-GB" altLang="en-US" sz="2400" b="1" dirty="0">
              <a:solidFill>
                <a:schemeClr val="bg1"/>
              </a:solidFill>
              <a:latin typeface="Calibri" panose="020F0502020204030204" pitchFamily="34" charset="0"/>
            </a:endParaRPr>
          </a:p>
          <a:p>
            <a:pPr marL="342900" indent="-342900">
              <a:buClr>
                <a:schemeClr val="bg1"/>
              </a:buClr>
              <a:buSzPts val="2400"/>
              <a:buFont typeface="Wingdings" panose="05000000000000000000" pitchFamily="2" charset="2"/>
              <a:buChar char="§"/>
              <a:defRPr/>
            </a:pPr>
            <a:r>
              <a:rPr lang="en-GB" altLang="en-US" sz="2400" b="1" dirty="0">
                <a:solidFill>
                  <a:schemeClr val="bg1"/>
                </a:solidFill>
                <a:latin typeface="Calibri" panose="020F0502020204030204" pitchFamily="34" charset="0"/>
              </a:rPr>
              <a:t>There is research to suggest that people with ASC have very highly developed sensory awareness but less executive function processing.</a:t>
            </a:r>
          </a:p>
          <a:p>
            <a:pPr marL="342900" indent="-342900">
              <a:buFont typeface="Wingdings" panose="05000000000000000000" pitchFamily="2" charset="2"/>
              <a:buChar char="§"/>
              <a:defRPr/>
            </a:pPr>
            <a:endParaRPr lang="en-GB" altLang="en-US" sz="2400" b="1" dirty="0">
              <a:solidFill>
                <a:schemeClr val="bg1"/>
              </a:solidFill>
              <a:latin typeface="Calibri" panose="020F0502020204030204" pitchFamily="34" charset="0"/>
            </a:endParaRPr>
          </a:p>
          <a:p>
            <a:pPr marL="342900" indent="-342900">
              <a:buClr>
                <a:schemeClr val="bg1"/>
              </a:buClr>
              <a:buSzPts val="2400"/>
              <a:buFont typeface="Wingdings" panose="05000000000000000000" pitchFamily="2" charset="2"/>
              <a:buChar char="§"/>
              <a:defRPr/>
            </a:pPr>
            <a:r>
              <a:rPr lang="en-GB" altLang="en-US" sz="2400" b="1" dirty="0">
                <a:solidFill>
                  <a:schemeClr val="bg1"/>
                </a:solidFill>
                <a:latin typeface="Calibri" panose="020F0502020204030204" pitchFamily="34" charset="0"/>
              </a:rPr>
              <a:t>Autism does not come from neglect or injury.</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9" name="Picture 11" descr="http://www.edenfutures.org/wp-content/uploads/2016/09/autistic-spectrum.png">
            <a:extLst>
              <a:ext uri="{FF2B5EF4-FFF2-40B4-BE49-F238E27FC236}">
                <a16:creationId xmlns:a16="http://schemas.microsoft.com/office/drawing/2014/main" id="{FC67C3E3-6620-42CC-AE82-53A900C026EE}"/>
              </a:ext>
            </a:extLst>
          </p:cNvPr>
          <p:cNvPicPr>
            <a:picLocks noChangeAspect="1" noChangeArrowheads="1"/>
          </p:cNvPicPr>
          <p:nvPr/>
        </p:nvPicPr>
        <p:blipFill>
          <a:blip r:embed="rId2" cstate="print">
            <a:extLst/>
          </a:blip>
          <a:srcRect/>
          <a:stretch>
            <a:fillRect/>
          </a:stretch>
        </p:blipFill>
        <p:spPr bwMode="auto">
          <a:xfrm>
            <a:off x="359786" y="2060848"/>
            <a:ext cx="8424428" cy="4491567"/>
          </a:xfrm>
          <a:prstGeom prst="rect">
            <a:avLst/>
          </a:prstGeom>
          <a:ln>
            <a:noFill/>
          </a:ln>
          <a:effectLst>
            <a:softEdge rad="112500"/>
          </a:effectLst>
          <a:extLst/>
        </p:spPr>
      </p:pic>
      <p:sp>
        <p:nvSpPr>
          <p:cNvPr id="5" name="TextBox 14">
            <a:extLst>
              <a:ext uri="{FF2B5EF4-FFF2-40B4-BE49-F238E27FC236}">
                <a16:creationId xmlns:a16="http://schemas.microsoft.com/office/drawing/2014/main" id="{EA42917F-1E51-4AB9-BD7B-8E9E3DC2292F}"/>
              </a:ext>
            </a:extLst>
          </p:cNvPr>
          <p:cNvSpPr txBox="1">
            <a:spLocks noChangeArrowheads="1"/>
          </p:cNvSpPr>
          <p:nvPr/>
        </p:nvSpPr>
        <p:spPr bwMode="auto">
          <a:xfrm>
            <a:off x="-180975" y="765175"/>
            <a:ext cx="5345113" cy="1014413"/>
          </a:xfrm>
          <a:prstGeom prst="rect">
            <a:avLst/>
          </a:prstGeom>
          <a:noFill/>
          <a:ln>
            <a:noFill/>
          </a:ln>
          <a:extLst/>
        </p:spPr>
        <p:txBody>
          <a:bodyPr>
            <a:spAutoFit/>
          </a:bodyPr>
          <a:lstStyle/>
          <a:p>
            <a:pPr>
              <a:defRPr/>
            </a:pPr>
            <a:r>
              <a:rPr lang="en-GB" altLang="en-US" sz="36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What is ASC?</a:t>
            </a:r>
          </a:p>
          <a:p>
            <a:pPr marL="285750" indent="-285750">
              <a:buFont typeface="Wingdings" panose="05000000000000000000" pitchFamily="2" charset="2"/>
              <a:buChar char="§"/>
              <a:defRPr/>
            </a:pPr>
            <a:endParaRPr lang="en-US" altLang="en-US" sz="24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6627" name="Rectangle 3">
            <a:extLst>
              <a:ext uri="{FF2B5EF4-FFF2-40B4-BE49-F238E27FC236}">
                <a16:creationId xmlns:a16="http://schemas.microsoft.com/office/drawing/2014/main" id="{6A16C410-D89B-48F9-8BC5-E84A6FA74CF5}"/>
              </a:ext>
            </a:extLst>
          </p:cNvPr>
          <p:cNvSpPr>
            <a:spLocks noChangeArrowheads="1"/>
          </p:cNvSpPr>
          <p:nvPr/>
        </p:nvSpPr>
        <p:spPr bwMode="auto">
          <a:xfrm>
            <a:off x="363538" y="1555750"/>
            <a:ext cx="84359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buClr>
                <a:schemeClr val="bg1"/>
              </a:buClr>
              <a:buSzPts val="2400"/>
            </a:pPr>
            <a:r>
              <a:rPr lang="en-GB" altLang="en-US" b="1">
                <a:solidFill>
                  <a:schemeClr val="bg1"/>
                </a:solidFill>
                <a:latin typeface="Calibri" panose="020F0502020204030204" pitchFamily="34" charset="0"/>
              </a:rPr>
              <a:t>Individuals with Autistic Spectrum Conditions demonstrate a wide spectrum of ability.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a:extLst>
              <a:ext uri="{FF2B5EF4-FFF2-40B4-BE49-F238E27FC236}">
                <a16:creationId xmlns:a16="http://schemas.microsoft.com/office/drawing/2014/main" id="{95E97C78-80B0-4902-AB26-7E6E75350AA9}"/>
              </a:ext>
            </a:extLst>
          </p:cNvPr>
          <p:cNvSpPr txBox="1">
            <a:spLocks noChangeArrowheads="1"/>
          </p:cNvSpPr>
          <p:nvPr/>
        </p:nvSpPr>
        <p:spPr bwMode="auto">
          <a:xfrm>
            <a:off x="-180975" y="908050"/>
            <a:ext cx="5345113" cy="1016000"/>
          </a:xfrm>
          <a:prstGeom prst="rect">
            <a:avLst/>
          </a:prstGeom>
          <a:noFill/>
          <a:ln>
            <a:noFill/>
          </a:ln>
          <a:extLst/>
        </p:spPr>
        <p:txBody>
          <a:bodyPr>
            <a:spAutoFit/>
          </a:bodyPr>
          <a:lstStyle/>
          <a:p>
            <a:pPr>
              <a:defRPr/>
            </a:pPr>
            <a:r>
              <a:rPr lang="en-GB" altLang="en-US" sz="36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a:t>
            </a:r>
            <a:r>
              <a:rPr lang="en-GB" altLang="en-US" sz="3600" b="1" dirty="0">
                <a:solidFill>
                  <a:srgbClr val="FFC000"/>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Fiction</a:t>
            </a:r>
          </a:p>
          <a:p>
            <a:pPr marL="285750" indent="-285750">
              <a:buFont typeface="Wingdings" panose="05000000000000000000" pitchFamily="2" charset="2"/>
              <a:buChar char="§"/>
              <a:defRPr/>
            </a:pPr>
            <a:endParaRPr lang="en-US" altLang="en-US" sz="24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9" name="Diagram 8">
            <a:extLst>
              <a:ext uri="{FF2B5EF4-FFF2-40B4-BE49-F238E27FC236}">
                <a16:creationId xmlns:a16="http://schemas.microsoft.com/office/drawing/2014/main" id="{A6A8FC8C-0F58-435B-8D77-CC05DB7B8C5F}"/>
              </a:ext>
            </a:extLst>
          </p:cNvPr>
          <p:cNvGraphicFramePr/>
          <p:nvPr/>
        </p:nvGraphicFramePr>
        <p:xfrm>
          <a:off x="1187624" y="908785"/>
          <a:ext cx="7200800" cy="54005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7651" name="Picture 4" descr="https://www169.lunapic.com/editor/working/15129113191424?7030979013">
            <a:extLst>
              <a:ext uri="{FF2B5EF4-FFF2-40B4-BE49-F238E27FC236}">
                <a16:creationId xmlns:a16="http://schemas.microsoft.com/office/drawing/2014/main" id="{A54D0111-A4E3-4E96-8C9A-7C58BDB4AC18}"/>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76600" y="1773238"/>
            <a:ext cx="2806700" cy="350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a:extLst>
              <a:ext uri="{FF2B5EF4-FFF2-40B4-BE49-F238E27FC236}">
                <a16:creationId xmlns:a16="http://schemas.microsoft.com/office/drawing/2014/main" id="{E87C4C30-3539-457D-9300-5F8DBA8B3B47}"/>
              </a:ext>
            </a:extLst>
          </p:cNvPr>
          <p:cNvSpPr txBox="1">
            <a:spLocks noChangeArrowheads="1"/>
          </p:cNvSpPr>
          <p:nvPr/>
        </p:nvSpPr>
        <p:spPr bwMode="auto">
          <a:xfrm>
            <a:off x="179388" y="800100"/>
            <a:ext cx="5345112" cy="1076325"/>
          </a:xfrm>
          <a:prstGeom prst="rect">
            <a:avLst/>
          </a:prstGeom>
          <a:noFill/>
          <a:ln>
            <a:noFill/>
          </a:ln>
          <a:extLst/>
        </p:spPr>
        <p:txBody>
          <a:bodyPr>
            <a:spAutoFit/>
          </a:bodyPr>
          <a:lstStyle/>
          <a:p>
            <a:pPr>
              <a:defRPr/>
            </a:pPr>
            <a:r>
              <a:rPr lang="en-GB" altLang="en-US" sz="36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a:t>
            </a:r>
            <a:r>
              <a:rPr lang="en-GB" altLang="en-US" sz="4000" b="1" dirty="0">
                <a:solidFill>
                  <a:srgbClr val="FFC000"/>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Fact</a:t>
            </a:r>
            <a:endParaRPr lang="en-GB" altLang="en-US" sz="3600" b="1" dirty="0">
              <a:solidFill>
                <a:srgbClr val="FFC000"/>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a:p>
            <a:pPr marL="285750" indent="-285750">
              <a:buFont typeface="Wingdings" panose="05000000000000000000" pitchFamily="2" charset="2"/>
              <a:buChar char="§"/>
              <a:defRPr/>
            </a:pPr>
            <a:endParaRPr lang="en-US" altLang="en-US" sz="24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Diagram 8">
            <a:extLst>
              <a:ext uri="{FF2B5EF4-FFF2-40B4-BE49-F238E27FC236}">
                <a16:creationId xmlns:a16="http://schemas.microsoft.com/office/drawing/2014/main" id="{BAC8BED2-4E71-4EBD-B75A-CCC385CF16E6}"/>
              </a:ext>
            </a:extLst>
          </p:cNvPr>
          <p:cNvGraphicFramePr/>
          <p:nvPr/>
        </p:nvGraphicFramePr>
        <p:xfrm>
          <a:off x="1187624" y="1307823"/>
          <a:ext cx="6981650" cy="48574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8675" name="Picture 4" descr="http://www.alternativehealthplanoptions.com/wp-content/uploads/2017/01/FACT-ICON.png">
            <a:extLst>
              <a:ext uri="{FF2B5EF4-FFF2-40B4-BE49-F238E27FC236}">
                <a16:creationId xmlns:a16="http://schemas.microsoft.com/office/drawing/2014/main" id="{28D84442-1D0D-4230-BC2B-1118E7C2218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80312" y="252414"/>
            <a:ext cx="1797026" cy="1531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4">
            <a:extLst>
              <a:ext uri="{FF2B5EF4-FFF2-40B4-BE49-F238E27FC236}">
                <a16:creationId xmlns:a16="http://schemas.microsoft.com/office/drawing/2014/main" id="{2FF553C2-6A6B-4D6B-B943-9D7A334DA9B1}"/>
              </a:ext>
            </a:extLst>
          </p:cNvPr>
          <p:cNvSpPr>
            <a:spLocks noChangeArrowheads="1"/>
          </p:cNvSpPr>
          <p:nvPr/>
        </p:nvSpPr>
        <p:spPr bwMode="auto">
          <a:xfrm>
            <a:off x="107950" y="908050"/>
            <a:ext cx="813645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en-US" sz="3200" b="1" dirty="0">
                <a:solidFill>
                  <a:schemeClr val="bg1"/>
                </a:solidFill>
                <a:latin typeface="Tahoma" panose="020B0604030504040204" pitchFamily="34" charset="0"/>
                <a:cs typeface="Tahoma" panose="020B0604030504040204" pitchFamily="34" charset="0"/>
              </a:rPr>
              <a:t>Core diagnostic symptoms of ASC </a:t>
            </a:r>
            <a:endParaRPr lang="en-GB" altLang="en-US" sz="3200" dirty="0">
              <a:solidFill>
                <a:schemeClr val="bg1"/>
              </a:solidFill>
              <a:latin typeface="Tahoma" panose="020B0604030504040204" pitchFamily="34" charset="0"/>
              <a:cs typeface="Tahoma" panose="020B0604030504040204" pitchFamily="34" charset="0"/>
            </a:endParaRPr>
          </a:p>
        </p:txBody>
      </p:sp>
      <p:graphicFrame>
        <p:nvGraphicFramePr>
          <p:cNvPr id="6" name="Diagram 8">
            <a:extLst>
              <a:ext uri="{FF2B5EF4-FFF2-40B4-BE49-F238E27FC236}">
                <a16:creationId xmlns:a16="http://schemas.microsoft.com/office/drawing/2014/main" id="{C2610BC2-10C7-46BE-8AF9-61E0DC25FCFE}"/>
              </a:ext>
            </a:extLst>
          </p:cNvPr>
          <p:cNvGraphicFramePr/>
          <p:nvPr/>
        </p:nvGraphicFramePr>
        <p:xfrm>
          <a:off x="31504" y="1916832"/>
          <a:ext cx="8932984"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Diagram 3"/>
          <p:cNvGraphicFramePr/>
          <p:nvPr/>
        </p:nvGraphicFramePr>
        <p:xfrm>
          <a:off x="683568" y="1844824"/>
          <a:ext cx="7488832" cy="331236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 name="TextBox 4"/>
          <p:cNvSpPr txBox="1"/>
          <p:nvPr/>
        </p:nvSpPr>
        <p:spPr>
          <a:xfrm>
            <a:off x="251520" y="5517232"/>
            <a:ext cx="4392488" cy="1200329"/>
          </a:xfrm>
          <a:prstGeom prst="rect">
            <a:avLst/>
          </a:prstGeom>
          <a:noFill/>
        </p:spPr>
        <p:txBody>
          <a:bodyPr wrap="square" rtlCol="0">
            <a:spAutoFit/>
          </a:bodyPr>
          <a:lstStyle/>
          <a:p>
            <a:r>
              <a:rPr lang="en-GB" dirty="0">
                <a:solidFill>
                  <a:schemeClr val="bg1"/>
                </a:solidFill>
              </a:rPr>
              <a:t>N.B. again note the very negative focus, based on cultural norms of social interaction and understanding nuanced social rules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457C2AD7-279E-49FC-9B45-B18B4A7CFA66}"/>
              </a:ext>
            </a:extLst>
          </p:cNvPr>
          <p:cNvGraphicFramePr>
            <a:graphicFrameLocks noGrp="1"/>
          </p:cNvGraphicFramePr>
          <p:nvPr/>
        </p:nvGraphicFramePr>
        <p:xfrm>
          <a:off x="539750" y="2043113"/>
          <a:ext cx="8135937" cy="3473583"/>
        </p:xfrm>
        <a:graphic>
          <a:graphicData uri="http://schemas.openxmlformats.org/drawingml/2006/table">
            <a:tbl>
              <a:tblPr firstRow="1" bandRow="1">
                <a:tableStyleId>{00A15C55-8517-42AA-B614-E9B94910E393}</a:tableStyleId>
              </a:tblPr>
              <a:tblGrid>
                <a:gridCol w="1377045">
                  <a:extLst>
                    <a:ext uri="{9D8B030D-6E8A-4147-A177-3AD203B41FA5}">
                      <a16:colId xmlns:a16="http://schemas.microsoft.com/office/drawing/2014/main" val="20000"/>
                    </a:ext>
                  </a:extLst>
                </a:gridCol>
                <a:gridCol w="3662916">
                  <a:extLst>
                    <a:ext uri="{9D8B030D-6E8A-4147-A177-3AD203B41FA5}">
                      <a16:colId xmlns:a16="http://schemas.microsoft.com/office/drawing/2014/main" val="20001"/>
                    </a:ext>
                  </a:extLst>
                </a:gridCol>
                <a:gridCol w="3095976">
                  <a:extLst>
                    <a:ext uri="{9D8B030D-6E8A-4147-A177-3AD203B41FA5}">
                      <a16:colId xmlns:a16="http://schemas.microsoft.com/office/drawing/2014/main" val="20002"/>
                    </a:ext>
                  </a:extLst>
                </a:gridCol>
              </a:tblGrid>
              <a:tr h="457033">
                <a:tc>
                  <a:txBody>
                    <a:bodyPr/>
                    <a:lstStyle/>
                    <a:p>
                      <a:endParaRPr lang="en-GB" sz="2400" b="0" dirty="0">
                        <a:latin typeface="Tahoma" panose="020B0604030504040204" pitchFamily="34" charset="0"/>
                        <a:ea typeface="Tahoma" panose="020B0604030504040204" pitchFamily="34" charset="0"/>
                        <a:cs typeface="Tahoma" panose="020B0604030504040204" pitchFamily="34" charset="0"/>
                      </a:endParaRPr>
                    </a:p>
                  </a:txBody>
                  <a:tcPr marL="91429" marR="91429" marT="45703" marB="45703" anchor="ctr"/>
                </a:tc>
                <a:tc>
                  <a:txBody>
                    <a:bodyPr/>
                    <a:lstStyle/>
                    <a:p>
                      <a:r>
                        <a:rPr lang="en-GB" sz="2400" b="0" dirty="0">
                          <a:latin typeface="Tahoma" panose="020B0604030504040204" pitchFamily="34" charset="0"/>
                          <a:ea typeface="Tahoma" panose="020B0604030504040204" pitchFamily="34" charset="0"/>
                          <a:cs typeface="Tahoma" panose="020B0604030504040204" pitchFamily="34" charset="0"/>
                        </a:rPr>
                        <a:t>Difficulty</a:t>
                      </a:r>
                    </a:p>
                  </a:txBody>
                  <a:tcPr marL="91429" marR="91429" marT="45703" marB="45703" anchor="ctr"/>
                </a:tc>
                <a:tc>
                  <a:txBody>
                    <a:bodyPr/>
                    <a:lstStyle/>
                    <a:p>
                      <a:r>
                        <a:rPr lang="en-GB" sz="2400" b="0" dirty="0">
                          <a:latin typeface="Tahoma" panose="020B0604030504040204" pitchFamily="34" charset="0"/>
                          <a:ea typeface="Tahoma" panose="020B0604030504040204" pitchFamily="34" charset="0"/>
                          <a:cs typeface="Tahoma" panose="020B0604030504040204" pitchFamily="34" charset="0"/>
                        </a:rPr>
                        <a:t>Strength</a:t>
                      </a:r>
                    </a:p>
                  </a:txBody>
                  <a:tcPr marL="91429" marR="91429" marT="45703" marB="45703" anchor="ctr"/>
                </a:tc>
                <a:extLst>
                  <a:ext uri="{0D108BD9-81ED-4DB2-BD59-A6C34878D82A}">
                    <a16:rowId xmlns:a16="http://schemas.microsoft.com/office/drawing/2014/main" val="10000"/>
                  </a:ext>
                </a:extLst>
              </a:tr>
              <a:tr h="3016417">
                <a:tc>
                  <a:txBody>
                    <a:bodyPr/>
                    <a:lstStyle/>
                    <a:p>
                      <a:r>
                        <a:rPr lang="en-GB" dirty="0">
                          <a:solidFill>
                            <a:schemeClr val="accent4">
                              <a:lumMod val="75000"/>
                            </a:schemeClr>
                          </a:solidFill>
                          <a:latin typeface="Tahoma" pitchFamily="34" charset="0"/>
                          <a:ea typeface="Tahoma" pitchFamily="34" charset="0"/>
                          <a:cs typeface="Tahoma" pitchFamily="34" charset="0"/>
                        </a:rPr>
                        <a:t>Autism Prevalence up to 1.5 %</a:t>
                      </a:r>
                      <a:endParaRPr lang="en-GB" sz="1800" b="0" dirty="0">
                        <a:solidFill>
                          <a:schemeClr val="accent4">
                            <a:lumMod val="75000"/>
                          </a:schemeClr>
                        </a:solidFill>
                        <a:latin typeface="Tahoma" pitchFamily="34" charset="0"/>
                        <a:ea typeface="Tahoma" pitchFamily="34" charset="0"/>
                        <a:cs typeface="Tahoma" pitchFamily="34" charset="0"/>
                      </a:endParaRPr>
                    </a:p>
                  </a:txBody>
                  <a:tcPr marL="91429" marR="91429" marT="45703" marB="45703"/>
                </a:tc>
                <a:tc>
                  <a:txBody>
                    <a:bodyPr/>
                    <a:lstStyle/>
                    <a:p>
                      <a:r>
                        <a:rPr lang="en-GB" dirty="0">
                          <a:solidFill>
                            <a:schemeClr val="accent4">
                              <a:lumMod val="75000"/>
                            </a:schemeClr>
                          </a:solidFill>
                          <a:latin typeface="Tahoma" pitchFamily="34" charset="0"/>
                          <a:ea typeface="Tahoma" pitchFamily="34" charset="0"/>
                          <a:cs typeface="Tahoma" pitchFamily="34" charset="0"/>
                        </a:rPr>
                        <a:t>Time management </a:t>
                      </a:r>
                    </a:p>
                    <a:p>
                      <a:endParaRPr lang="en-GB" dirty="0">
                        <a:solidFill>
                          <a:schemeClr val="accent4">
                            <a:lumMod val="75000"/>
                          </a:schemeClr>
                        </a:solidFill>
                        <a:latin typeface="Tahoma" pitchFamily="34" charset="0"/>
                        <a:ea typeface="Tahoma" pitchFamily="34" charset="0"/>
                        <a:cs typeface="Tahoma" pitchFamily="34" charset="0"/>
                      </a:endParaRPr>
                    </a:p>
                    <a:p>
                      <a:r>
                        <a:rPr lang="en-GB" dirty="0">
                          <a:solidFill>
                            <a:schemeClr val="accent4">
                              <a:lumMod val="75000"/>
                            </a:schemeClr>
                          </a:solidFill>
                          <a:latin typeface="Tahoma" pitchFamily="34" charset="0"/>
                          <a:ea typeface="Tahoma" pitchFamily="34" charset="0"/>
                          <a:cs typeface="Tahoma" pitchFamily="34" charset="0"/>
                        </a:rPr>
                        <a:t>Concentration and coping with more than one task</a:t>
                      </a:r>
                    </a:p>
                    <a:p>
                      <a:endParaRPr lang="en-GB" dirty="0">
                        <a:solidFill>
                          <a:schemeClr val="accent4">
                            <a:lumMod val="75000"/>
                          </a:schemeClr>
                        </a:solidFill>
                        <a:latin typeface="Tahoma" pitchFamily="34" charset="0"/>
                        <a:ea typeface="Tahoma" pitchFamily="34" charset="0"/>
                        <a:cs typeface="Tahoma" pitchFamily="34" charset="0"/>
                      </a:endParaRPr>
                    </a:p>
                    <a:p>
                      <a:r>
                        <a:rPr lang="en-GB" dirty="0">
                          <a:solidFill>
                            <a:schemeClr val="accent4">
                              <a:lumMod val="75000"/>
                            </a:schemeClr>
                          </a:solidFill>
                          <a:latin typeface="Tahoma" pitchFamily="34" charset="0"/>
                          <a:ea typeface="Tahoma" pitchFamily="34" charset="0"/>
                          <a:cs typeface="Tahoma" pitchFamily="34" charset="0"/>
                        </a:rPr>
                        <a:t>Social and communication difficulties</a:t>
                      </a:r>
                    </a:p>
                    <a:p>
                      <a:endParaRPr lang="en-GB" dirty="0">
                        <a:solidFill>
                          <a:schemeClr val="accent4">
                            <a:lumMod val="75000"/>
                          </a:schemeClr>
                        </a:solidFill>
                        <a:latin typeface="Tahoma" pitchFamily="34" charset="0"/>
                        <a:ea typeface="Tahoma" pitchFamily="34" charset="0"/>
                        <a:cs typeface="Tahoma" pitchFamily="34" charset="0"/>
                      </a:endParaRPr>
                    </a:p>
                    <a:p>
                      <a:r>
                        <a:rPr lang="en-GB" dirty="0">
                          <a:solidFill>
                            <a:schemeClr val="accent4">
                              <a:lumMod val="75000"/>
                            </a:schemeClr>
                          </a:solidFill>
                          <a:latin typeface="Tahoma" pitchFamily="34" charset="0"/>
                          <a:ea typeface="Tahoma" pitchFamily="34" charset="0"/>
                          <a:cs typeface="Tahoma" pitchFamily="34" charset="0"/>
                        </a:rPr>
                        <a:t>Need for routine</a:t>
                      </a:r>
                    </a:p>
                  </a:txBody>
                  <a:tcPr marL="91429" marR="91429" marT="45703" marB="45703"/>
                </a:tc>
                <a:tc>
                  <a:txBody>
                    <a:bodyPr/>
                    <a:lstStyle/>
                    <a:p>
                      <a:r>
                        <a:rPr lang="en-GB" dirty="0">
                          <a:solidFill>
                            <a:schemeClr val="accent4">
                              <a:lumMod val="75000"/>
                            </a:schemeClr>
                          </a:solidFill>
                          <a:latin typeface="Tahoma" pitchFamily="34" charset="0"/>
                          <a:ea typeface="Tahoma" pitchFamily="34" charset="0"/>
                          <a:cs typeface="Tahoma" pitchFamily="34" charset="0"/>
                        </a:rPr>
                        <a:t>Memory ability, and other ‘specialist individual skills’ including reading, drawing, music and computation</a:t>
                      </a:r>
                    </a:p>
                    <a:p>
                      <a:endParaRPr lang="en-GB" dirty="0">
                        <a:solidFill>
                          <a:schemeClr val="accent4">
                            <a:lumMod val="75000"/>
                          </a:schemeClr>
                        </a:solidFill>
                        <a:latin typeface="Tahoma" pitchFamily="34" charset="0"/>
                        <a:ea typeface="Tahoma" pitchFamily="34" charset="0"/>
                        <a:cs typeface="Tahoma" pitchFamily="34" charset="0"/>
                      </a:endParaRPr>
                    </a:p>
                    <a:p>
                      <a:r>
                        <a:rPr lang="en-GB" dirty="0">
                          <a:solidFill>
                            <a:schemeClr val="accent4">
                              <a:lumMod val="75000"/>
                            </a:schemeClr>
                          </a:solidFill>
                          <a:latin typeface="Tahoma" pitchFamily="34" charset="0"/>
                          <a:ea typeface="Tahoma" pitchFamily="34" charset="0"/>
                          <a:cs typeface="Tahoma" pitchFamily="34" charset="0"/>
                        </a:rPr>
                        <a:t>Innovative thinking and detail observation</a:t>
                      </a:r>
                      <a:endParaRPr lang="en-GB" sz="1800" b="0" dirty="0">
                        <a:solidFill>
                          <a:schemeClr val="accent4">
                            <a:lumMod val="75000"/>
                          </a:schemeClr>
                        </a:solidFill>
                        <a:latin typeface="Tahoma" pitchFamily="34" charset="0"/>
                        <a:ea typeface="Tahoma" pitchFamily="34" charset="0"/>
                        <a:cs typeface="Tahoma" pitchFamily="34" charset="0"/>
                      </a:endParaRPr>
                    </a:p>
                  </a:txBody>
                  <a:tcPr marL="91429" marR="91429" marT="45703" marB="45703"/>
                </a:tc>
                <a:extLst>
                  <a:ext uri="{0D108BD9-81ED-4DB2-BD59-A6C34878D82A}">
                    <a16:rowId xmlns:a16="http://schemas.microsoft.com/office/drawing/2014/main" val="10001"/>
                  </a:ext>
                </a:extLst>
              </a:tr>
            </a:tbl>
          </a:graphicData>
        </a:graphic>
      </p:graphicFrame>
      <p:sp>
        <p:nvSpPr>
          <p:cNvPr id="4" name="TextBox 9">
            <a:extLst>
              <a:ext uri="{FF2B5EF4-FFF2-40B4-BE49-F238E27FC236}">
                <a16:creationId xmlns:a16="http://schemas.microsoft.com/office/drawing/2014/main" id="{01264C31-BE88-4EF8-8811-F345EBE787ED}"/>
              </a:ext>
            </a:extLst>
          </p:cNvPr>
          <p:cNvSpPr txBox="1">
            <a:spLocks noChangeArrowheads="1"/>
          </p:cNvSpPr>
          <p:nvPr/>
        </p:nvSpPr>
        <p:spPr bwMode="auto">
          <a:xfrm>
            <a:off x="468313" y="1193800"/>
            <a:ext cx="7920037" cy="523875"/>
          </a:xfrm>
          <a:prstGeom prst="rect">
            <a:avLst/>
          </a:prstGeom>
          <a:noFill/>
          <a:ln>
            <a:noFill/>
          </a:ln>
          <a:extLst/>
        </p:spPr>
        <p:txBody>
          <a:bodyPr>
            <a:spAutoFit/>
          </a:bodyPr>
          <a:lstStyle/>
          <a:p>
            <a:pPr>
              <a:defRPr/>
            </a:pPr>
            <a:r>
              <a:rPr lang="en-GB" altLang="en-US" sz="2800" b="1"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ASC: Common Strengths &amp; Difficulties </a:t>
            </a:r>
            <a:endParaRPr lang="en-US" altLang="en-US"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78" name="Rectangle 22">
            <a:extLst>
              <a:ext uri="{FF2B5EF4-FFF2-40B4-BE49-F238E27FC236}">
                <a16:creationId xmlns:a16="http://schemas.microsoft.com/office/drawing/2014/main" id="{69B8CC57-334D-40FC-BA4C-F2D3A5A0D24D}"/>
              </a:ext>
            </a:extLst>
          </p:cNvPr>
          <p:cNvSpPr>
            <a:spLocks noChangeArrowheads="1"/>
          </p:cNvSpPr>
          <p:nvPr/>
        </p:nvSpPr>
        <p:spPr bwMode="auto">
          <a:xfrm>
            <a:off x="2124075" y="188913"/>
            <a:ext cx="56749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2400" b="1" dirty="0">
                <a:solidFill>
                  <a:schemeClr val="bg1"/>
                </a:solidFill>
                <a:latin typeface="Tahoma" panose="020B0604030504040204" pitchFamily="34" charset="0"/>
                <a:cs typeface="Tahoma" panose="020B0604030504040204" pitchFamily="34" charset="0"/>
              </a:rPr>
              <a:t>Supporting Individuals with Autism</a:t>
            </a:r>
          </a:p>
        </p:txBody>
      </p:sp>
      <p:graphicFrame>
        <p:nvGraphicFramePr>
          <p:cNvPr id="23" name="Diagram 22"/>
          <p:cNvGraphicFramePr/>
          <p:nvPr/>
        </p:nvGraphicFramePr>
        <p:xfrm>
          <a:off x="899592" y="1397000"/>
          <a:ext cx="7344816" cy="4984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78" name="Rectangle 22">
            <a:extLst>
              <a:ext uri="{FF2B5EF4-FFF2-40B4-BE49-F238E27FC236}">
                <a16:creationId xmlns:a16="http://schemas.microsoft.com/office/drawing/2014/main" id="{69B8CC57-334D-40FC-BA4C-F2D3A5A0D24D}"/>
              </a:ext>
            </a:extLst>
          </p:cNvPr>
          <p:cNvSpPr>
            <a:spLocks noChangeArrowheads="1"/>
          </p:cNvSpPr>
          <p:nvPr/>
        </p:nvSpPr>
        <p:spPr bwMode="auto">
          <a:xfrm>
            <a:off x="2124075" y="188913"/>
            <a:ext cx="56749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2400" b="1" dirty="0">
                <a:solidFill>
                  <a:schemeClr val="bg1"/>
                </a:solidFill>
                <a:latin typeface="Tahoma" panose="020B0604030504040204" pitchFamily="34" charset="0"/>
                <a:cs typeface="Tahoma" panose="020B0604030504040204" pitchFamily="34" charset="0"/>
              </a:rPr>
              <a:t>Supporting Individuals with Autism</a:t>
            </a:r>
          </a:p>
        </p:txBody>
      </p:sp>
      <p:graphicFrame>
        <p:nvGraphicFramePr>
          <p:cNvPr id="23" name="Diagram 22"/>
          <p:cNvGraphicFramePr/>
          <p:nvPr/>
        </p:nvGraphicFramePr>
        <p:xfrm>
          <a:off x="899592" y="1397000"/>
          <a:ext cx="7344816" cy="4984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a16="http://schemas.microsoft.com/office/drawing/2014/main" id="{2B2D68CA-641B-49AA-9B90-49633637E045}"/>
              </a:ext>
            </a:extLst>
          </p:cNvPr>
          <p:cNvSpPr>
            <a:spLocks noChangeArrowheads="1"/>
          </p:cNvSpPr>
          <p:nvPr/>
        </p:nvSpPr>
        <p:spPr bwMode="auto">
          <a:xfrm>
            <a:off x="1763713" y="211138"/>
            <a:ext cx="7272337" cy="533400"/>
          </a:xfrm>
          <a:prstGeom prst="rect">
            <a:avLst/>
          </a:prstGeom>
          <a:noFill/>
          <a:ln>
            <a:noFill/>
          </a:ln>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sz="2900">
                <a:solidFill>
                  <a:schemeClr val="bg1"/>
                </a:solidFill>
                <a:latin typeface="Tahoma" panose="020B0604030504040204" pitchFamily="34" charset="0"/>
                <a:cs typeface="Tahoma" panose="020B0604030504040204" pitchFamily="34" charset="0"/>
              </a:rPr>
              <a:t>Well-known Personalities who have ASC</a:t>
            </a:r>
          </a:p>
        </p:txBody>
      </p:sp>
      <p:sp>
        <p:nvSpPr>
          <p:cNvPr id="36866" name="Slide Number Placeholder 7">
            <a:extLst>
              <a:ext uri="{FF2B5EF4-FFF2-40B4-BE49-F238E27FC236}">
                <a16:creationId xmlns:a16="http://schemas.microsoft.com/office/drawing/2014/main" id="{AA74FDF8-7939-48AC-90C3-BF1B1870862C}"/>
              </a:ext>
            </a:extLst>
          </p:cNvPr>
          <p:cNvSpPr txBox="1">
            <a:spLocks noGrp="1"/>
          </p:cNvSpPr>
          <p:nvPr/>
        </p:nvSpPr>
        <p:spPr bwMode="auto">
          <a:xfrm>
            <a:off x="6437313" y="58102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fld id="{0B8C7168-FB2B-4871-B8D5-99F38AA9B113}" type="slidenum">
              <a:rPr lang="en-GB" altLang="en-US" sz="1600">
                <a:solidFill>
                  <a:schemeClr val="bg1"/>
                </a:solidFill>
                <a:latin typeface="Calibri" panose="020F0502020204030204" pitchFamily="34" charset="0"/>
              </a:rPr>
              <a:pPr algn="r"/>
              <a:t>32</a:t>
            </a:fld>
            <a:endParaRPr lang="en-US" altLang="en-US" sz="2400">
              <a:solidFill>
                <a:schemeClr val="bg1"/>
              </a:solidFill>
            </a:endParaRPr>
          </a:p>
        </p:txBody>
      </p:sp>
      <p:sp>
        <p:nvSpPr>
          <p:cNvPr id="36868" name="TextBox 11">
            <a:extLst>
              <a:ext uri="{FF2B5EF4-FFF2-40B4-BE49-F238E27FC236}">
                <a16:creationId xmlns:a16="http://schemas.microsoft.com/office/drawing/2014/main" id="{496166DB-9616-4C30-96DB-C79463CA9701}"/>
              </a:ext>
            </a:extLst>
          </p:cNvPr>
          <p:cNvSpPr txBox="1">
            <a:spLocks noChangeArrowheads="1"/>
          </p:cNvSpPr>
          <p:nvPr/>
        </p:nvSpPr>
        <p:spPr bwMode="auto">
          <a:xfrm>
            <a:off x="393700" y="3749675"/>
            <a:ext cx="200067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2400" dirty="0">
                <a:solidFill>
                  <a:schemeClr val="bg1"/>
                </a:solidFill>
                <a:latin typeface="Calibri" panose="020F0502020204030204" pitchFamily="34" charset="0"/>
              </a:rPr>
              <a:t>Chris </a:t>
            </a:r>
            <a:r>
              <a:rPr lang="en-GB" altLang="en-US" sz="2400" dirty="0" err="1">
                <a:solidFill>
                  <a:schemeClr val="bg1"/>
                </a:solidFill>
                <a:latin typeface="Calibri" panose="020F0502020204030204" pitchFamily="34" charset="0"/>
              </a:rPr>
              <a:t>Packham</a:t>
            </a:r>
            <a:endParaRPr lang="en-US" altLang="en-US" sz="2400" dirty="0">
              <a:solidFill>
                <a:schemeClr val="bg1"/>
              </a:solidFill>
            </a:endParaRPr>
          </a:p>
        </p:txBody>
      </p:sp>
      <p:sp>
        <p:nvSpPr>
          <p:cNvPr id="36870" name="TextBox 12">
            <a:extLst>
              <a:ext uri="{FF2B5EF4-FFF2-40B4-BE49-F238E27FC236}">
                <a16:creationId xmlns:a16="http://schemas.microsoft.com/office/drawing/2014/main" id="{2B8ED579-4732-4229-BFB2-EA0187A6C152}"/>
              </a:ext>
            </a:extLst>
          </p:cNvPr>
          <p:cNvSpPr txBox="1">
            <a:spLocks noChangeArrowheads="1"/>
          </p:cNvSpPr>
          <p:nvPr/>
        </p:nvSpPr>
        <p:spPr bwMode="auto">
          <a:xfrm>
            <a:off x="3248025" y="3614738"/>
            <a:ext cx="23685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2400" dirty="0">
                <a:solidFill>
                  <a:schemeClr val="bg1"/>
                </a:solidFill>
                <a:latin typeface="Calibri" panose="020F0502020204030204" pitchFamily="34" charset="0"/>
              </a:rPr>
              <a:t>Temple </a:t>
            </a:r>
            <a:r>
              <a:rPr lang="en-GB" altLang="en-US" sz="2400" dirty="0" err="1">
                <a:solidFill>
                  <a:schemeClr val="bg1"/>
                </a:solidFill>
                <a:latin typeface="Calibri" panose="020F0502020204030204" pitchFamily="34" charset="0"/>
              </a:rPr>
              <a:t>Grandin</a:t>
            </a:r>
            <a:endParaRPr lang="en-US" altLang="en-US" sz="2400" dirty="0">
              <a:solidFill>
                <a:schemeClr val="bg1"/>
              </a:solidFill>
            </a:endParaRPr>
          </a:p>
        </p:txBody>
      </p:sp>
      <p:pic>
        <p:nvPicPr>
          <p:cNvPr id="40983" name="Picture 6" descr="http://www.asperger-syndrome.me.uk/images/people/aykroyd.jpg">
            <a:extLst>
              <a:ext uri="{FF2B5EF4-FFF2-40B4-BE49-F238E27FC236}">
                <a16:creationId xmlns:a16="http://schemas.microsoft.com/office/drawing/2014/main" id="{FE462EEA-4772-4ED7-9506-A868B7D361CC}"/>
              </a:ext>
            </a:extLst>
          </p:cNvPr>
          <p:cNvPicPr>
            <a:picLocks noChangeAspect="1" noChangeArrowheads="1"/>
          </p:cNvPicPr>
          <p:nvPr/>
        </p:nvPicPr>
        <p:blipFill>
          <a:blip r:embed="rId2" cstate="print">
            <a:extLst/>
          </a:blip>
          <a:srcRect/>
          <a:stretch>
            <a:fillRect/>
          </a:stretch>
        </p:blipFill>
        <p:spPr bwMode="auto">
          <a:xfrm>
            <a:off x="7127025" y="3717032"/>
            <a:ext cx="1763303" cy="2351071"/>
          </a:xfrm>
          <a:prstGeom prst="rect">
            <a:avLst/>
          </a:prstGeom>
          <a:ln>
            <a:noFill/>
          </a:ln>
          <a:effectLst>
            <a:softEdge rad="112500"/>
          </a:effectLst>
          <a:extLst/>
        </p:spPr>
      </p:pic>
      <p:sp>
        <p:nvSpPr>
          <p:cNvPr id="36872" name="TextBox 14">
            <a:extLst>
              <a:ext uri="{FF2B5EF4-FFF2-40B4-BE49-F238E27FC236}">
                <a16:creationId xmlns:a16="http://schemas.microsoft.com/office/drawing/2014/main" id="{6B60C637-8B54-4DE8-8EBA-AF737CF6C595}"/>
              </a:ext>
            </a:extLst>
          </p:cNvPr>
          <p:cNvSpPr txBox="1">
            <a:spLocks noChangeArrowheads="1"/>
          </p:cNvSpPr>
          <p:nvPr/>
        </p:nvSpPr>
        <p:spPr bwMode="auto">
          <a:xfrm>
            <a:off x="7083425" y="5965825"/>
            <a:ext cx="17637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2400">
                <a:solidFill>
                  <a:schemeClr val="bg1"/>
                </a:solidFill>
                <a:latin typeface="Calibri" panose="020F0502020204030204" pitchFamily="34" charset="0"/>
              </a:rPr>
              <a:t>Dan Aykroyd</a:t>
            </a:r>
            <a:endParaRPr lang="en-US" altLang="en-US" sz="2400">
              <a:solidFill>
                <a:schemeClr val="bg1"/>
              </a:solidFill>
            </a:endParaRPr>
          </a:p>
        </p:txBody>
      </p:sp>
      <p:pic>
        <p:nvPicPr>
          <p:cNvPr id="40985" name="Picture 8" descr="http://www.asperger-syndrome.me.uk/images/people/boyle.jpg">
            <a:extLst>
              <a:ext uri="{FF2B5EF4-FFF2-40B4-BE49-F238E27FC236}">
                <a16:creationId xmlns:a16="http://schemas.microsoft.com/office/drawing/2014/main" id="{B387B45C-EC55-48BC-AC03-4181566B785F}"/>
              </a:ext>
            </a:extLst>
          </p:cNvPr>
          <p:cNvPicPr>
            <a:picLocks noChangeAspect="1" noChangeArrowheads="1"/>
          </p:cNvPicPr>
          <p:nvPr/>
        </p:nvPicPr>
        <p:blipFill>
          <a:blip r:embed="rId3" cstate="print">
            <a:extLst/>
          </a:blip>
          <a:srcRect/>
          <a:stretch>
            <a:fillRect/>
          </a:stretch>
        </p:blipFill>
        <p:spPr bwMode="auto">
          <a:xfrm>
            <a:off x="1760750" y="4254252"/>
            <a:ext cx="2857500" cy="1952625"/>
          </a:xfrm>
          <a:prstGeom prst="rect">
            <a:avLst/>
          </a:prstGeom>
          <a:ln>
            <a:noFill/>
          </a:ln>
          <a:effectLst>
            <a:softEdge rad="112500"/>
          </a:effectLst>
          <a:extLst/>
        </p:spPr>
      </p:pic>
      <p:sp>
        <p:nvSpPr>
          <p:cNvPr id="36874" name="TextBox 16">
            <a:extLst>
              <a:ext uri="{FF2B5EF4-FFF2-40B4-BE49-F238E27FC236}">
                <a16:creationId xmlns:a16="http://schemas.microsoft.com/office/drawing/2014/main" id="{4F555F94-5968-4C23-B0B6-452E33F33374}"/>
              </a:ext>
            </a:extLst>
          </p:cNvPr>
          <p:cNvSpPr txBox="1">
            <a:spLocks noChangeArrowheads="1"/>
          </p:cNvSpPr>
          <p:nvPr/>
        </p:nvSpPr>
        <p:spPr bwMode="auto">
          <a:xfrm>
            <a:off x="3013075" y="6135688"/>
            <a:ext cx="1676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2400">
                <a:solidFill>
                  <a:schemeClr val="bg1"/>
                </a:solidFill>
                <a:latin typeface="Calibri" panose="020F0502020204030204" pitchFamily="34" charset="0"/>
              </a:rPr>
              <a:t>Susan Boyle</a:t>
            </a:r>
            <a:endParaRPr lang="en-US" altLang="en-US" sz="2400">
              <a:solidFill>
                <a:schemeClr val="bg1"/>
              </a:solidFill>
            </a:endParaRPr>
          </a:p>
        </p:txBody>
      </p:sp>
      <p:pic>
        <p:nvPicPr>
          <p:cNvPr id="40988" name="Picture 28" descr="http://unapix.com/uploads/pages/biographies/Courtney%20Love.jpg">
            <a:extLst>
              <a:ext uri="{FF2B5EF4-FFF2-40B4-BE49-F238E27FC236}">
                <a16:creationId xmlns:a16="http://schemas.microsoft.com/office/drawing/2014/main" id="{954962B5-91D8-4681-9FB4-E52327ECE945}"/>
              </a:ext>
            </a:extLst>
          </p:cNvPr>
          <p:cNvPicPr>
            <a:picLocks noChangeAspect="1" noChangeArrowheads="1"/>
          </p:cNvPicPr>
          <p:nvPr/>
        </p:nvPicPr>
        <p:blipFill>
          <a:blip r:embed="rId4" cstate="print">
            <a:extLst/>
          </a:blip>
          <a:srcRect/>
          <a:stretch>
            <a:fillRect/>
          </a:stretch>
        </p:blipFill>
        <p:spPr bwMode="auto">
          <a:xfrm>
            <a:off x="6228184" y="980728"/>
            <a:ext cx="1828800" cy="2286000"/>
          </a:xfrm>
          <a:prstGeom prst="rect">
            <a:avLst/>
          </a:prstGeom>
          <a:ln>
            <a:noFill/>
          </a:ln>
          <a:effectLst>
            <a:softEdge rad="112500"/>
          </a:effectLst>
          <a:extLst/>
        </p:spPr>
      </p:pic>
      <p:sp>
        <p:nvSpPr>
          <p:cNvPr id="36876" name="TextBox 14">
            <a:extLst>
              <a:ext uri="{FF2B5EF4-FFF2-40B4-BE49-F238E27FC236}">
                <a16:creationId xmlns:a16="http://schemas.microsoft.com/office/drawing/2014/main" id="{9AF6173D-1E68-4DEB-B91F-74668EBF0F7F}"/>
              </a:ext>
            </a:extLst>
          </p:cNvPr>
          <p:cNvSpPr txBox="1">
            <a:spLocks noChangeArrowheads="1"/>
          </p:cNvSpPr>
          <p:nvPr/>
        </p:nvSpPr>
        <p:spPr bwMode="auto">
          <a:xfrm>
            <a:off x="6227763" y="3189288"/>
            <a:ext cx="19859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2400">
                <a:solidFill>
                  <a:schemeClr val="bg1"/>
                </a:solidFill>
                <a:latin typeface="Calibri" panose="020F0502020204030204" pitchFamily="34" charset="0"/>
              </a:rPr>
              <a:t>Courtney Love</a:t>
            </a:r>
            <a:endParaRPr lang="en-US" altLang="en-US" sz="2400">
              <a:solidFill>
                <a:schemeClr val="bg1"/>
              </a:solidFill>
            </a:endParaRPr>
          </a:p>
        </p:txBody>
      </p:sp>
      <p:pic>
        <p:nvPicPr>
          <p:cNvPr id="3074" name="Picture 2" descr="http://www.asperger-syndrome.me.uk/images/people/peckham.jpg"/>
          <p:cNvPicPr>
            <a:picLocks noChangeAspect="1" noChangeArrowheads="1"/>
          </p:cNvPicPr>
          <p:nvPr/>
        </p:nvPicPr>
        <p:blipFill>
          <a:blip r:embed="rId5" cstate="print"/>
          <a:srcRect/>
          <a:stretch>
            <a:fillRect/>
          </a:stretch>
        </p:blipFill>
        <p:spPr bwMode="auto">
          <a:xfrm>
            <a:off x="395536" y="1196752"/>
            <a:ext cx="1656184" cy="2289431"/>
          </a:xfrm>
          <a:prstGeom prst="rect">
            <a:avLst/>
          </a:prstGeom>
          <a:ln>
            <a:noFill/>
          </a:ln>
          <a:effectLst>
            <a:softEdge rad="112500"/>
          </a:effectLst>
        </p:spPr>
      </p:pic>
      <p:pic>
        <p:nvPicPr>
          <p:cNvPr id="3076" name="Picture 4" descr="Temple Grandin honored as inductee to Women's Hall of Fame"/>
          <p:cNvPicPr>
            <a:picLocks noChangeAspect="1" noChangeArrowheads="1"/>
          </p:cNvPicPr>
          <p:nvPr/>
        </p:nvPicPr>
        <p:blipFill>
          <a:blip r:embed="rId6" cstate="print"/>
          <a:srcRect l="17388" r="27425" b="209"/>
          <a:stretch>
            <a:fillRect/>
          </a:stretch>
        </p:blipFill>
        <p:spPr bwMode="auto">
          <a:xfrm>
            <a:off x="3131840" y="1196752"/>
            <a:ext cx="1911485" cy="2304256"/>
          </a:xfrm>
          <a:prstGeom prst="rect">
            <a:avLst/>
          </a:prstGeom>
          <a:ln>
            <a:noFill/>
          </a:ln>
          <a:effectLst>
            <a:softEdge rad="112500"/>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E1AC829-6D37-4142-A844-F36D08222899}"/>
              </a:ext>
            </a:extLst>
          </p:cNvPr>
          <p:cNvSpPr/>
          <p:nvPr/>
        </p:nvSpPr>
        <p:spPr>
          <a:xfrm>
            <a:off x="251520" y="1196752"/>
            <a:ext cx="8820472" cy="4752528"/>
          </a:xfrm>
          <a:prstGeom prst="rect">
            <a:avLst/>
          </a:prstGeom>
          <a:solidFill>
            <a:schemeClr val="bg1"/>
          </a:solidFill>
          <a:ln>
            <a:solidFill>
              <a:schemeClr val="bg1"/>
            </a:solid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34820" name="Picture 2" descr="https://worldwideweber2014.files.wordpress.com/2015/05/slide3.jpg">
            <a:extLst>
              <a:ext uri="{FF2B5EF4-FFF2-40B4-BE49-F238E27FC236}">
                <a16:creationId xmlns:a16="http://schemas.microsoft.com/office/drawing/2014/main" id="{CEBCE0E4-E455-463E-9C2E-6C146677E4BF}"/>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338263" y="1773238"/>
            <a:ext cx="6689725" cy="352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1" name="TextBox 1">
            <a:extLst>
              <a:ext uri="{FF2B5EF4-FFF2-40B4-BE49-F238E27FC236}">
                <a16:creationId xmlns:a16="http://schemas.microsoft.com/office/drawing/2014/main" id="{ADD08393-ABEF-44CA-B15F-DFDD90B79E60}"/>
              </a:ext>
            </a:extLst>
          </p:cNvPr>
          <p:cNvSpPr txBox="1">
            <a:spLocks noChangeArrowheads="1"/>
          </p:cNvSpPr>
          <p:nvPr/>
        </p:nvSpPr>
        <p:spPr bwMode="auto">
          <a:xfrm>
            <a:off x="395288" y="623888"/>
            <a:ext cx="89646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en-US" sz="3200" b="1">
                <a:solidFill>
                  <a:schemeClr val="bg1"/>
                </a:solidFill>
                <a:latin typeface="Tahoma" panose="020B0604030504040204" pitchFamily="34" charset="0"/>
                <a:cs typeface="Tahoma" panose="020B0604030504040204" pitchFamily="34" charset="0"/>
              </a:rPr>
              <a:t>We are all different ….</a:t>
            </a:r>
            <a:endParaRPr lang="en-GB" altLang="en-US" sz="2000">
              <a:solidFill>
                <a:schemeClr val="bg1"/>
              </a:solidFill>
              <a:latin typeface="Tahoma" panose="020B0604030504040204" pitchFamily="34" charset="0"/>
              <a:cs typeface="Tahoma" panose="020B0604030504040204" pitchFamily="34" charset="0"/>
            </a:endParaRPr>
          </a:p>
        </p:txBody>
      </p:sp>
      <p:sp>
        <p:nvSpPr>
          <p:cNvPr id="34822" name="TextBox 1">
            <a:extLst>
              <a:ext uri="{FF2B5EF4-FFF2-40B4-BE49-F238E27FC236}">
                <a16:creationId xmlns:a16="http://schemas.microsoft.com/office/drawing/2014/main" id="{348AFC9A-0730-4F01-A2DA-32144271B13B}"/>
              </a:ext>
            </a:extLst>
          </p:cNvPr>
          <p:cNvSpPr txBox="1">
            <a:spLocks noChangeArrowheads="1"/>
          </p:cNvSpPr>
          <p:nvPr/>
        </p:nvSpPr>
        <p:spPr bwMode="auto">
          <a:xfrm>
            <a:off x="395288" y="5981700"/>
            <a:ext cx="89646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3200" b="1">
                <a:solidFill>
                  <a:schemeClr val="bg1"/>
                </a:solidFill>
                <a:latin typeface="Tahoma" panose="020B0604030504040204" pitchFamily="34" charset="0"/>
                <a:cs typeface="Tahoma" panose="020B0604030504040204" pitchFamily="34" charset="0"/>
              </a:rPr>
              <a:t>…. so the best support is individualised. </a:t>
            </a:r>
            <a:endParaRPr lang="en-GB" altLang="en-US" sz="2000">
              <a:solidFill>
                <a:schemeClr val="bg1"/>
              </a:solidFill>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875388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1">
            <a:extLst>
              <a:ext uri="{FF2B5EF4-FFF2-40B4-BE49-F238E27FC236}">
                <a16:creationId xmlns:a16="http://schemas.microsoft.com/office/drawing/2014/main" id="{57128588-E423-480D-B9A6-F159B2C0B05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9975" y="115888"/>
            <a:ext cx="4903788" cy="6408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CF2A71CC-CD13-4C8E-A6D0-1C0EC6FA7310}"/>
              </a:ext>
            </a:extLst>
          </p:cNvPr>
          <p:cNvSpPr/>
          <p:nvPr/>
        </p:nvSpPr>
        <p:spPr>
          <a:xfrm>
            <a:off x="2411413" y="144463"/>
            <a:ext cx="431800" cy="1889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5843" name="TextBox 3">
            <a:extLst>
              <a:ext uri="{FF2B5EF4-FFF2-40B4-BE49-F238E27FC236}">
                <a16:creationId xmlns:a16="http://schemas.microsoft.com/office/drawing/2014/main" id="{A4AAFA4C-CCEA-4184-992A-A99F3AC1E7EB}"/>
              </a:ext>
            </a:extLst>
          </p:cNvPr>
          <p:cNvSpPr txBox="1">
            <a:spLocks noChangeArrowheads="1"/>
          </p:cNvSpPr>
          <p:nvPr/>
        </p:nvSpPr>
        <p:spPr bwMode="auto">
          <a:xfrm>
            <a:off x="71438" y="6524625"/>
            <a:ext cx="91090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1400" i="1">
                <a:solidFill>
                  <a:schemeClr val="bg1"/>
                </a:solidFill>
                <a:latin typeface="Tahoma" panose="020B0604030504040204" pitchFamily="34" charset="0"/>
                <a:cs typeface="Tahoma" panose="020B0604030504040204" pitchFamily="34" charset="0"/>
              </a:rPr>
              <a:t>From Psychology at work: Improving wellbeing and productivity in the workplace, </a:t>
            </a:r>
            <a:r>
              <a:rPr lang="en-GB" altLang="en-US" sz="1400">
                <a:solidFill>
                  <a:schemeClr val="bg1"/>
                </a:solidFill>
                <a:latin typeface="Tahoma" panose="020B0604030504040204" pitchFamily="34" charset="0"/>
                <a:cs typeface="Tahoma" panose="020B0604030504040204" pitchFamily="34" charset="0"/>
              </a:rPr>
              <a:t>Weinberg, A &amp; Doyle, N, 2017. </a:t>
            </a:r>
            <a:r>
              <a:rPr lang="en-GB" altLang="en-US" sz="1400" i="1">
                <a:solidFill>
                  <a:schemeClr val="bg1"/>
                </a:solidFill>
                <a:latin typeface="Tahoma" panose="020B0604030504040204" pitchFamily="34" charset="0"/>
                <a:cs typeface="Tahoma" panose="020B0604030504040204" pitchFamily="34" charset="0"/>
              </a:rPr>
              <a:t> </a:t>
            </a:r>
          </a:p>
        </p:txBody>
      </p:sp>
      <p:sp>
        <p:nvSpPr>
          <p:cNvPr id="5" name="Rectangle 4">
            <a:extLst>
              <a:ext uri="{FF2B5EF4-FFF2-40B4-BE49-F238E27FC236}">
                <a16:creationId xmlns:a16="http://schemas.microsoft.com/office/drawing/2014/main" id="{1C8E60B2-C3AA-48D8-AEF4-392C238C29FC}"/>
              </a:ext>
            </a:extLst>
          </p:cNvPr>
          <p:cNvSpPr/>
          <p:nvPr/>
        </p:nvSpPr>
        <p:spPr>
          <a:xfrm>
            <a:off x="2411413" y="144463"/>
            <a:ext cx="4824412" cy="1889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00" b="1" dirty="0">
                <a:solidFill>
                  <a:srgbClr val="5D437D"/>
                </a:solidFill>
                <a:latin typeface="Tahoma" panose="020B0604030504040204" pitchFamily="34" charset="0"/>
                <a:ea typeface="Tahoma" panose="020B0604030504040204" pitchFamily="34" charset="0"/>
                <a:cs typeface="Tahoma" panose="020B0604030504040204" pitchFamily="34" charset="0"/>
              </a:rPr>
              <a:t>Common Adjustments and their relevance to </a:t>
            </a:r>
            <a:r>
              <a:rPr lang="en-GB" sz="1000" b="1" dirty="0" err="1">
                <a:solidFill>
                  <a:srgbClr val="5D437D"/>
                </a:solidFill>
                <a:latin typeface="Tahoma" panose="020B0604030504040204" pitchFamily="34" charset="0"/>
                <a:ea typeface="Tahoma" panose="020B0604030504040204" pitchFamily="34" charset="0"/>
                <a:cs typeface="Tahoma" panose="020B0604030504040204" pitchFamily="34" charset="0"/>
              </a:rPr>
              <a:t>neurodiverse</a:t>
            </a:r>
            <a:r>
              <a:rPr lang="en-GB" sz="1000" b="1" dirty="0">
                <a:solidFill>
                  <a:srgbClr val="5D437D"/>
                </a:solidFill>
                <a:latin typeface="Tahoma" panose="020B0604030504040204" pitchFamily="34" charset="0"/>
                <a:ea typeface="Tahoma" panose="020B0604030504040204" pitchFamily="34" charset="0"/>
                <a:cs typeface="Tahoma" panose="020B0604030504040204" pitchFamily="34" charset="0"/>
              </a:rPr>
              <a:t> employees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4">
            <a:extLst>
              <a:ext uri="{FF2B5EF4-FFF2-40B4-BE49-F238E27FC236}">
                <a16:creationId xmlns:a16="http://schemas.microsoft.com/office/drawing/2014/main" id="{8B0FFA0C-D6ED-4750-834A-4235017034DF}"/>
              </a:ext>
            </a:extLst>
          </p:cNvPr>
          <p:cNvSpPr>
            <a:spLocks noChangeArrowheads="1"/>
          </p:cNvSpPr>
          <p:nvPr/>
        </p:nvSpPr>
        <p:spPr bwMode="auto">
          <a:xfrm>
            <a:off x="827584" y="692696"/>
            <a:ext cx="7993062" cy="830997"/>
          </a:xfrm>
          <a:prstGeom prst="rect">
            <a:avLst/>
          </a:prstGeom>
          <a:noFill/>
          <a:ln>
            <a:noFill/>
          </a:ln>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defRPr/>
            </a:pPr>
            <a:r>
              <a:rPr lang="en-US" altLang="en-US" sz="48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Part 4: Reflection</a:t>
            </a:r>
            <a:endParaRPr lang="en-US" altLang="en-US" sz="54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0" name="Wave 19">
            <a:extLst>
              <a:ext uri="{FF2B5EF4-FFF2-40B4-BE49-F238E27FC236}">
                <a16:creationId xmlns:a16="http://schemas.microsoft.com/office/drawing/2014/main" id="{5CB3C460-E40A-4784-ABA2-C6C890EEFEEF}"/>
              </a:ext>
            </a:extLst>
          </p:cNvPr>
          <p:cNvSpPr/>
          <p:nvPr/>
        </p:nvSpPr>
        <p:spPr>
          <a:xfrm>
            <a:off x="-36513" y="1881188"/>
            <a:ext cx="9288463" cy="4932362"/>
          </a:xfrm>
          <a:prstGeom prst="wave">
            <a:avLst>
              <a:gd name="adj1" fmla="val 7849"/>
              <a:gd name="adj2" fmla="val -145"/>
            </a:avLst>
          </a:prstGeom>
          <a:blipFill dpi="0" rotWithShape="1">
            <a:blip r:embed="rId2"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13630340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6">
            <a:extLst>
              <a:ext uri="{FF2B5EF4-FFF2-40B4-BE49-F238E27FC236}">
                <a16:creationId xmlns:a16="http://schemas.microsoft.com/office/drawing/2014/main" id="{23C0C0BA-08A9-4469-9FEF-9DEB8DA94BD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3338"/>
            <a:ext cx="9144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35D37D1A-91F0-4A73-9AD2-040958F2146D}"/>
              </a:ext>
            </a:extLst>
          </p:cNvPr>
          <p:cNvPicPr>
            <a:picLocks noChangeAspect="1"/>
          </p:cNvPicPr>
          <p:nvPr/>
        </p:nvPicPr>
        <p:blipFill rotWithShape="1">
          <a:blip r:embed="rId3" cstate="email">
            <a:extLst/>
          </a:blip>
          <a:srcRect/>
          <a:stretch/>
        </p:blipFill>
        <p:spPr>
          <a:xfrm>
            <a:off x="323528" y="53856"/>
            <a:ext cx="2664296" cy="1107798"/>
          </a:xfrm>
          <a:prstGeom prst="rect">
            <a:avLst/>
          </a:prstGeom>
          <a:ln>
            <a:noFill/>
          </a:ln>
          <a:effectLst>
            <a:softEdge rad="112500"/>
          </a:effectLst>
        </p:spPr>
      </p:pic>
      <p:sp>
        <p:nvSpPr>
          <p:cNvPr id="4" name="TextBox 1">
            <a:extLst>
              <a:ext uri="{FF2B5EF4-FFF2-40B4-BE49-F238E27FC236}">
                <a16:creationId xmlns:a16="http://schemas.microsoft.com/office/drawing/2014/main" id="{C7F2D344-FD24-4A05-8658-D3256074EE58}"/>
              </a:ext>
            </a:extLst>
          </p:cNvPr>
          <p:cNvSpPr txBox="1"/>
          <p:nvPr/>
        </p:nvSpPr>
        <p:spPr>
          <a:xfrm>
            <a:off x="112517" y="1288787"/>
            <a:ext cx="9109075" cy="5524589"/>
          </a:xfrm>
          <a:prstGeom prst="rect">
            <a:avLst/>
          </a:prstGeom>
          <a:noFill/>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3200" b="1" dirty="0">
                <a:solidFill>
                  <a:schemeClr val="bg1"/>
                </a:solidFill>
                <a:latin typeface="Tahoma" panose="020B0604030504040204" pitchFamily="34" charset="0"/>
                <a:cs typeface="Tahoma" panose="020B0604030504040204" pitchFamily="34" charset="0"/>
              </a:rPr>
              <a:t>  REFLECTION</a:t>
            </a:r>
          </a:p>
          <a:p>
            <a:endParaRPr lang="en-US" altLang="en-US" sz="700" dirty="0">
              <a:solidFill>
                <a:schemeClr val="bg1"/>
              </a:solidFill>
              <a:latin typeface="Tahoma" panose="020B0604030504040204" pitchFamily="34" charset="0"/>
              <a:cs typeface="Tahoma" panose="020B0604030504040204" pitchFamily="34" charset="0"/>
            </a:endParaRPr>
          </a:p>
          <a:p>
            <a:endParaRPr lang="en-GB" altLang="en-US" sz="2000" dirty="0">
              <a:solidFill>
                <a:schemeClr val="bg1"/>
              </a:solidFill>
              <a:latin typeface="Tahoma" panose="020B0604030504040204" pitchFamily="34" charset="0"/>
              <a:cs typeface="Tahoma" panose="020B0604030504040204" pitchFamily="34" charset="0"/>
            </a:endParaRPr>
          </a:p>
          <a:p>
            <a:r>
              <a:rPr lang="en-US" altLang="en-US" sz="2600" dirty="0">
                <a:solidFill>
                  <a:schemeClr val="bg1"/>
                </a:solidFill>
                <a:latin typeface="Tahoma" panose="020B0604030504040204" pitchFamily="34" charset="0"/>
                <a:cs typeface="Tahoma" panose="020B0604030504040204" pitchFamily="34" charset="0"/>
              </a:rPr>
              <a:t>1. </a:t>
            </a:r>
            <a:r>
              <a:rPr lang="en-US" altLang="en-US" sz="2500" dirty="0">
                <a:solidFill>
                  <a:schemeClr val="bg1"/>
                </a:solidFill>
                <a:latin typeface="Tahoma" panose="020B0604030504040204" pitchFamily="34" charset="0"/>
                <a:cs typeface="Tahoma" panose="020B0604030504040204" pitchFamily="34" charset="0"/>
              </a:rPr>
              <a:t>What are you </a:t>
            </a:r>
            <a:r>
              <a:rPr lang="en-US" altLang="en-US" sz="2500" b="1" dirty="0">
                <a:solidFill>
                  <a:schemeClr val="bg1"/>
                </a:solidFill>
                <a:latin typeface="Tahoma" panose="020B0604030504040204" pitchFamily="34" charset="0"/>
                <a:cs typeface="Tahoma" panose="020B0604030504040204" pitchFamily="34" charset="0"/>
              </a:rPr>
              <a:t>doing well </a:t>
            </a:r>
            <a:r>
              <a:rPr lang="en-US" altLang="en-US" sz="2500" dirty="0">
                <a:solidFill>
                  <a:schemeClr val="bg1"/>
                </a:solidFill>
                <a:latin typeface="Tahoma" panose="020B0604030504040204" pitchFamily="34" charset="0"/>
                <a:cs typeface="Tahoma" panose="020B0604030504040204" pitchFamily="34" charset="0"/>
              </a:rPr>
              <a:t>to make your workplace inclusive  </a:t>
            </a:r>
          </a:p>
          <a:p>
            <a:r>
              <a:rPr lang="en-US" altLang="en-US" sz="2500" dirty="0">
                <a:solidFill>
                  <a:schemeClr val="bg1"/>
                </a:solidFill>
                <a:latin typeface="Tahoma" panose="020B0604030504040204" pitchFamily="34" charset="0"/>
                <a:cs typeface="Tahoma" panose="020B0604030504040204" pitchFamily="34" charset="0"/>
              </a:rPr>
              <a:t>   for neurodiverse individuals? </a:t>
            </a:r>
          </a:p>
          <a:p>
            <a:r>
              <a:rPr lang="en-US" altLang="en-US" sz="1600" dirty="0">
                <a:solidFill>
                  <a:schemeClr val="bg1"/>
                </a:solidFill>
                <a:latin typeface="Tahoma" panose="020B0604030504040204" pitchFamily="34" charset="0"/>
                <a:cs typeface="Tahoma" panose="020B0604030504040204" pitchFamily="34" charset="0"/>
              </a:rPr>
              <a:t>   </a:t>
            </a:r>
          </a:p>
          <a:p>
            <a:pPr lvl="1"/>
            <a:r>
              <a:rPr lang="en-US" altLang="en-US" sz="2600" dirty="0">
                <a:solidFill>
                  <a:schemeClr val="bg1"/>
                </a:solidFill>
                <a:latin typeface="Tahoma" panose="020B0604030504040204" pitchFamily="34" charset="0"/>
                <a:cs typeface="Tahoma" panose="020B0604030504040204" pitchFamily="34" charset="0"/>
              </a:rPr>
              <a:t>   </a:t>
            </a:r>
            <a:r>
              <a:rPr lang="en-US" altLang="en-US" sz="2500" dirty="0">
                <a:solidFill>
                  <a:schemeClr val="bg1"/>
                </a:solidFill>
                <a:latin typeface="Tahoma" panose="020B0604030504040204" pitchFamily="34" charset="0"/>
                <a:cs typeface="Tahoma" panose="020B0604030504040204" pitchFamily="34" charset="0"/>
              </a:rPr>
              <a:t>What do you see and hear to know this? </a:t>
            </a:r>
          </a:p>
          <a:p>
            <a:endParaRPr lang="en-US" altLang="en-US" sz="2600" dirty="0">
              <a:solidFill>
                <a:schemeClr val="bg1"/>
              </a:solidFill>
              <a:latin typeface="Tahoma" panose="020B0604030504040204" pitchFamily="34" charset="0"/>
              <a:cs typeface="Tahoma" panose="020B0604030504040204" pitchFamily="34" charset="0"/>
            </a:endParaRPr>
          </a:p>
          <a:p>
            <a:r>
              <a:rPr lang="en-US" altLang="en-US" sz="2600" dirty="0">
                <a:solidFill>
                  <a:schemeClr val="bg1"/>
                </a:solidFill>
                <a:latin typeface="Tahoma" panose="020B0604030504040204" pitchFamily="34" charset="0"/>
                <a:cs typeface="Tahoma" panose="020B0604030504040204" pitchFamily="34" charset="0"/>
              </a:rPr>
              <a:t>2. </a:t>
            </a:r>
            <a:r>
              <a:rPr lang="en-US" altLang="en-US" sz="2500" dirty="0">
                <a:solidFill>
                  <a:schemeClr val="bg1"/>
                </a:solidFill>
                <a:latin typeface="Tahoma" panose="020B0604030504040204" pitchFamily="34" charset="0"/>
                <a:cs typeface="Tahoma" panose="020B0604030504040204" pitchFamily="34" charset="0"/>
              </a:rPr>
              <a:t>What are you </a:t>
            </a:r>
            <a:r>
              <a:rPr lang="en-US" altLang="en-US" sz="2500" b="1" dirty="0">
                <a:solidFill>
                  <a:schemeClr val="bg1"/>
                </a:solidFill>
                <a:latin typeface="Tahoma" panose="020B0604030504040204" pitchFamily="34" charset="0"/>
                <a:cs typeface="Tahoma" panose="020B0604030504040204" pitchFamily="34" charset="0"/>
              </a:rPr>
              <a:t>not doing so well</a:t>
            </a:r>
            <a:r>
              <a:rPr lang="en-US" altLang="en-US" sz="2500" dirty="0">
                <a:solidFill>
                  <a:schemeClr val="bg1"/>
                </a:solidFill>
                <a:latin typeface="Tahoma" panose="020B0604030504040204" pitchFamily="34" charset="0"/>
                <a:cs typeface="Tahoma" panose="020B0604030504040204" pitchFamily="34" charset="0"/>
              </a:rPr>
              <a:t>? </a:t>
            </a:r>
          </a:p>
          <a:p>
            <a:r>
              <a:rPr lang="en-US" altLang="en-US" sz="1600" dirty="0">
                <a:solidFill>
                  <a:schemeClr val="bg1"/>
                </a:solidFill>
                <a:latin typeface="Tahoma" panose="020B0604030504040204" pitchFamily="34" charset="0"/>
                <a:cs typeface="Tahoma" panose="020B0604030504040204" pitchFamily="34" charset="0"/>
              </a:rPr>
              <a:t>   </a:t>
            </a:r>
          </a:p>
          <a:p>
            <a:pPr lvl="1"/>
            <a:r>
              <a:rPr lang="en-US" altLang="en-US" sz="2600" dirty="0">
                <a:solidFill>
                  <a:schemeClr val="bg1"/>
                </a:solidFill>
                <a:latin typeface="Tahoma" panose="020B0604030504040204" pitchFamily="34" charset="0"/>
                <a:cs typeface="Tahoma" panose="020B0604030504040204" pitchFamily="34" charset="0"/>
              </a:rPr>
              <a:t>   </a:t>
            </a:r>
            <a:r>
              <a:rPr lang="en-US" altLang="en-US" sz="2500" dirty="0">
                <a:solidFill>
                  <a:schemeClr val="bg1"/>
                </a:solidFill>
                <a:latin typeface="Tahoma" panose="020B0604030504040204" pitchFamily="34" charset="0"/>
                <a:cs typeface="Tahoma" panose="020B0604030504040204" pitchFamily="34" charset="0"/>
              </a:rPr>
              <a:t>What do you see and hear to know this?</a:t>
            </a:r>
          </a:p>
          <a:p>
            <a:endParaRPr lang="en-US" altLang="en-US" sz="2600" dirty="0">
              <a:solidFill>
                <a:schemeClr val="bg1"/>
              </a:solidFill>
              <a:latin typeface="Tahoma" panose="020B0604030504040204" pitchFamily="34" charset="0"/>
              <a:cs typeface="Tahoma" panose="020B0604030504040204" pitchFamily="34" charset="0"/>
            </a:endParaRPr>
          </a:p>
          <a:p>
            <a:r>
              <a:rPr lang="en-US" altLang="en-US" sz="2600" dirty="0">
                <a:solidFill>
                  <a:schemeClr val="bg1"/>
                </a:solidFill>
                <a:latin typeface="Tahoma" panose="020B0604030504040204" pitchFamily="34" charset="0"/>
                <a:cs typeface="Tahoma" panose="020B0604030504040204" pitchFamily="34" charset="0"/>
              </a:rPr>
              <a:t>3. </a:t>
            </a:r>
            <a:r>
              <a:rPr lang="en-US" altLang="en-US" sz="2500" dirty="0">
                <a:solidFill>
                  <a:schemeClr val="bg1"/>
                </a:solidFill>
                <a:latin typeface="Tahoma" panose="020B0604030504040204" pitchFamily="34" charset="0"/>
                <a:cs typeface="Tahoma" panose="020B0604030504040204" pitchFamily="34" charset="0"/>
              </a:rPr>
              <a:t>What could you do </a:t>
            </a:r>
            <a:r>
              <a:rPr lang="en-US" altLang="en-US" sz="2500" b="1" dirty="0">
                <a:solidFill>
                  <a:schemeClr val="bg1"/>
                </a:solidFill>
                <a:latin typeface="Tahoma" panose="020B0604030504040204" pitchFamily="34" charset="0"/>
                <a:cs typeface="Tahoma" panose="020B0604030504040204" pitchFamily="34" charset="0"/>
              </a:rPr>
              <a:t>better</a:t>
            </a:r>
            <a:r>
              <a:rPr lang="en-US" altLang="en-US" sz="2500" dirty="0">
                <a:solidFill>
                  <a:schemeClr val="bg1"/>
                </a:solidFill>
                <a:latin typeface="Tahoma" panose="020B0604030504040204" pitchFamily="34" charset="0"/>
                <a:cs typeface="Tahoma" panose="020B0604030504040204" pitchFamily="34" charset="0"/>
              </a:rPr>
              <a:t>? </a:t>
            </a:r>
          </a:p>
          <a:p>
            <a:r>
              <a:rPr lang="en-US" altLang="en-US" sz="1600" dirty="0">
                <a:solidFill>
                  <a:schemeClr val="bg1"/>
                </a:solidFill>
                <a:latin typeface="Tahoma" panose="020B0604030504040204" pitchFamily="34" charset="0"/>
                <a:cs typeface="Tahoma" panose="020B0604030504040204" pitchFamily="34" charset="0"/>
              </a:rPr>
              <a:t>   </a:t>
            </a:r>
          </a:p>
          <a:p>
            <a:pPr lvl="1"/>
            <a:r>
              <a:rPr lang="en-US" altLang="en-US" sz="2600" dirty="0">
                <a:solidFill>
                  <a:schemeClr val="bg1"/>
                </a:solidFill>
                <a:latin typeface="Tahoma" panose="020B0604030504040204" pitchFamily="34" charset="0"/>
                <a:cs typeface="Tahoma" panose="020B0604030504040204" pitchFamily="34" charset="0"/>
              </a:rPr>
              <a:t>   </a:t>
            </a:r>
            <a:r>
              <a:rPr lang="en-US" altLang="en-US" sz="2500" dirty="0">
                <a:solidFill>
                  <a:schemeClr val="bg1"/>
                </a:solidFill>
                <a:latin typeface="Tahoma" panose="020B0604030504040204" pitchFamily="34" charset="0"/>
                <a:cs typeface="Tahoma" panose="020B0604030504040204" pitchFamily="34" charset="0"/>
              </a:rPr>
              <a:t>What will you see and hear when you have achieved this?</a:t>
            </a:r>
            <a:endParaRPr lang="en-GB" altLang="en-US" sz="2500" dirty="0">
              <a:solidFill>
                <a:schemeClr val="bg1"/>
              </a:solidFill>
              <a:latin typeface="Tahoma" panose="020B0604030504040204" pitchFamily="34" charset="0"/>
              <a:cs typeface="Tahoma" panose="020B0604030504040204"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4">
            <a:extLst>
              <a:ext uri="{FF2B5EF4-FFF2-40B4-BE49-F238E27FC236}">
                <a16:creationId xmlns:a16="http://schemas.microsoft.com/office/drawing/2014/main" id="{8B0FFA0C-D6ED-4750-834A-4235017034DF}"/>
              </a:ext>
            </a:extLst>
          </p:cNvPr>
          <p:cNvSpPr>
            <a:spLocks noChangeArrowheads="1"/>
          </p:cNvSpPr>
          <p:nvPr/>
        </p:nvSpPr>
        <p:spPr bwMode="auto">
          <a:xfrm>
            <a:off x="827584" y="692696"/>
            <a:ext cx="7993062" cy="830997"/>
          </a:xfrm>
          <a:prstGeom prst="rect">
            <a:avLst/>
          </a:prstGeom>
          <a:noFill/>
          <a:ln>
            <a:noFill/>
          </a:ln>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defRPr/>
            </a:pPr>
            <a:r>
              <a:rPr lang="en-US" altLang="en-US" sz="48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Part 5: Planning next steps</a:t>
            </a:r>
            <a:endParaRPr lang="en-US" altLang="en-US" sz="54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0" name="Wave 19">
            <a:extLst>
              <a:ext uri="{FF2B5EF4-FFF2-40B4-BE49-F238E27FC236}">
                <a16:creationId xmlns:a16="http://schemas.microsoft.com/office/drawing/2014/main" id="{5CB3C460-E40A-4784-ABA2-C6C890EEFEEF}"/>
              </a:ext>
            </a:extLst>
          </p:cNvPr>
          <p:cNvSpPr/>
          <p:nvPr/>
        </p:nvSpPr>
        <p:spPr>
          <a:xfrm>
            <a:off x="-36513" y="1881188"/>
            <a:ext cx="9288463" cy="4932362"/>
          </a:xfrm>
          <a:prstGeom prst="wave">
            <a:avLst>
              <a:gd name="adj1" fmla="val 7849"/>
              <a:gd name="adj2" fmla="val -145"/>
            </a:avLst>
          </a:prstGeom>
          <a:blipFill dpi="0" rotWithShape="1">
            <a:blip r:embed="rId2"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19495380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6">
            <a:extLst>
              <a:ext uri="{FF2B5EF4-FFF2-40B4-BE49-F238E27FC236}">
                <a16:creationId xmlns:a16="http://schemas.microsoft.com/office/drawing/2014/main" id="{23C0C0BA-08A9-4469-9FEF-9DEB8DA94BD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3338"/>
            <a:ext cx="9144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4">
            <a:extLst>
              <a:ext uri="{FF2B5EF4-FFF2-40B4-BE49-F238E27FC236}">
                <a16:creationId xmlns:a16="http://schemas.microsoft.com/office/drawing/2014/main" id="{AF641682-C327-4533-B6A5-7E8366C439EA}"/>
              </a:ext>
            </a:extLst>
          </p:cNvPr>
          <p:cNvSpPr>
            <a:spLocks noChangeArrowheads="1"/>
          </p:cNvSpPr>
          <p:nvPr/>
        </p:nvSpPr>
        <p:spPr bwMode="auto">
          <a:xfrm>
            <a:off x="3048356" y="270669"/>
            <a:ext cx="5113338" cy="854075"/>
          </a:xfrm>
          <a:prstGeom prst="rect">
            <a:avLst/>
          </a:prstGeom>
          <a:noFill/>
          <a:ln>
            <a:noFill/>
          </a:ln>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sz="2400" dirty="0">
                <a:solidFill>
                  <a:schemeClr val="bg1"/>
                </a:solidFill>
                <a:latin typeface="Tahoma" panose="020B0604030504040204" pitchFamily="34" charset="0"/>
                <a:cs typeface="Tahoma" panose="020B0604030504040204" pitchFamily="34" charset="0"/>
              </a:rPr>
              <a:t>A social enterprise </a:t>
            </a:r>
            <a:r>
              <a:rPr lang="en-US" altLang="en-US" sz="2600" dirty="0">
                <a:solidFill>
                  <a:schemeClr val="bg1"/>
                </a:solidFill>
                <a:latin typeface="Tahoma" panose="020B0604030504040204" pitchFamily="34" charset="0"/>
                <a:cs typeface="Tahoma" panose="020B0604030504040204" pitchFamily="34" charset="0"/>
              </a:rPr>
              <a:t>supporting</a:t>
            </a:r>
            <a:r>
              <a:rPr lang="en-US" altLang="en-US" sz="2400" dirty="0">
                <a:solidFill>
                  <a:schemeClr val="bg1"/>
                </a:solidFill>
                <a:latin typeface="Tahoma" panose="020B0604030504040204" pitchFamily="34" charset="0"/>
                <a:cs typeface="Tahoma" panose="020B0604030504040204" pitchFamily="34" charset="0"/>
              </a:rPr>
              <a:t> people with </a:t>
            </a:r>
            <a:r>
              <a:rPr lang="en-US" altLang="en-US" sz="2400" dirty="0" err="1">
                <a:solidFill>
                  <a:schemeClr val="bg1"/>
                </a:solidFill>
                <a:latin typeface="Tahoma" panose="020B0604030504040204" pitchFamily="34" charset="0"/>
                <a:cs typeface="Tahoma" panose="020B0604030504040204" pitchFamily="34" charset="0"/>
              </a:rPr>
              <a:t>neurodiverse</a:t>
            </a:r>
            <a:r>
              <a:rPr lang="en-US" altLang="en-US" sz="2400" dirty="0">
                <a:solidFill>
                  <a:schemeClr val="bg1"/>
                </a:solidFill>
                <a:latin typeface="Tahoma" panose="020B0604030504040204" pitchFamily="34" charset="0"/>
                <a:cs typeface="Tahoma" panose="020B0604030504040204" pitchFamily="34" charset="0"/>
              </a:rPr>
              <a:t> conditions. </a:t>
            </a:r>
          </a:p>
        </p:txBody>
      </p:sp>
      <p:sp>
        <p:nvSpPr>
          <p:cNvPr id="4" name="TextBox 1">
            <a:extLst>
              <a:ext uri="{FF2B5EF4-FFF2-40B4-BE49-F238E27FC236}">
                <a16:creationId xmlns:a16="http://schemas.microsoft.com/office/drawing/2014/main" id="{C7F2D344-FD24-4A05-8658-D3256074EE58}"/>
              </a:ext>
            </a:extLst>
          </p:cNvPr>
          <p:cNvSpPr txBox="1"/>
          <p:nvPr/>
        </p:nvSpPr>
        <p:spPr>
          <a:xfrm>
            <a:off x="192030" y="1700808"/>
            <a:ext cx="9109075" cy="4059237"/>
          </a:xfrm>
          <a:prstGeom prst="rect">
            <a:avLst/>
          </a:prstGeom>
          <a:noFill/>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3200" b="1" dirty="0">
                <a:solidFill>
                  <a:schemeClr val="bg1"/>
                </a:solidFill>
                <a:latin typeface="Tahoma" panose="020B0604030504040204" pitchFamily="34" charset="0"/>
                <a:cs typeface="Tahoma" panose="020B0604030504040204" pitchFamily="34" charset="0"/>
              </a:rPr>
              <a:t>PLANNING NEXT STEPS</a:t>
            </a:r>
          </a:p>
          <a:p>
            <a:endParaRPr lang="en-GB" altLang="en-US" sz="2000" dirty="0">
              <a:solidFill>
                <a:schemeClr val="bg1"/>
              </a:solidFill>
              <a:latin typeface="Tahoma" panose="020B0604030504040204" pitchFamily="34" charset="0"/>
              <a:cs typeface="Tahoma" panose="020B0604030504040204" pitchFamily="34" charset="0"/>
            </a:endParaRPr>
          </a:p>
          <a:p>
            <a:pPr>
              <a:buFont typeface="Wingdings" panose="05000000000000000000" pitchFamily="2" charset="2"/>
              <a:buChar char="§"/>
            </a:pPr>
            <a:r>
              <a:rPr lang="en-GB" altLang="en-US" sz="2400" dirty="0">
                <a:solidFill>
                  <a:schemeClr val="bg1"/>
                </a:solidFill>
                <a:latin typeface="Tahoma" panose="020B0604030504040204" pitchFamily="34" charset="0"/>
                <a:cs typeface="Tahoma" panose="020B0604030504040204" pitchFamily="34" charset="0"/>
              </a:rPr>
              <a:t> </a:t>
            </a:r>
            <a:r>
              <a:rPr lang="en-GB" altLang="en-US" sz="2600" dirty="0">
                <a:solidFill>
                  <a:schemeClr val="bg1"/>
                </a:solidFill>
                <a:latin typeface="Tahoma" panose="020B0604030504040204" pitchFamily="34" charset="0"/>
                <a:cs typeface="Tahoma" panose="020B0604030504040204" pitchFamily="34" charset="0"/>
              </a:rPr>
              <a:t>What three things can you do now that will make your    </a:t>
            </a:r>
          </a:p>
          <a:p>
            <a:pPr>
              <a:buFont typeface="Wingdings" panose="05000000000000000000" pitchFamily="2" charset="2"/>
              <a:buNone/>
            </a:pPr>
            <a:r>
              <a:rPr lang="en-GB" altLang="en-US" sz="2600" dirty="0">
                <a:solidFill>
                  <a:schemeClr val="bg1"/>
                </a:solidFill>
                <a:latin typeface="Tahoma" panose="020B0604030504040204" pitchFamily="34" charset="0"/>
                <a:cs typeface="Tahoma" panose="020B0604030504040204" pitchFamily="34" charset="0"/>
              </a:rPr>
              <a:t>  </a:t>
            </a:r>
            <a:r>
              <a:rPr lang="en-US" altLang="en-US" sz="2600" dirty="0">
                <a:solidFill>
                  <a:schemeClr val="bg1"/>
                </a:solidFill>
                <a:latin typeface="Tahoma" panose="020B0604030504040204" pitchFamily="34" charset="0"/>
                <a:cs typeface="Tahoma" panose="020B0604030504040204" pitchFamily="34" charset="0"/>
              </a:rPr>
              <a:t> </a:t>
            </a:r>
            <a:r>
              <a:rPr lang="en-GB" altLang="en-US" sz="2600" dirty="0">
                <a:solidFill>
                  <a:schemeClr val="bg1"/>
                </a:solidFill>
                <a:latin typeface="Tahoma" panose="020B0604030504040204" pitchFamily="34" charset="0"/>
                <a:cs typeface="Tahoma" panose="020B0604030504040204" pitchFamily="34" charset="0"/>
              </a:rPr>
              <a:t>work</a:t>
            </a:r>
            <a:r>
              <a:rPr lang="en-US" altLang="en-US" sz="2600" dirty="0">
                <a:solidFill>
                  <a:schemeClr val="bg1"/>
                </a:solidFill>
                <a:latin typeface="Tahoma" panose="020B0604030504040204" pitchFamily="34" charset="0"/>
                <a:cs typeface="Tahoma" panose="020B0604030504040204" pitchFamily="34" charset="0"/>
              </a:rPr>
              <a:t>place more inclusive? </a:t>
            </a:r>
          </a:p>
          <a:p>
            <a:endParaRPr lang="en-US" altLang="en-US" sz="2600" dirty="0">
              <a:solidFill>
                <a:schemeClr val="bg1"/>
              </a:solidFill>
              <a:latin typeface="Tahoma" panose="020B0604030504040204" pitchFamily="34" charset="0"/>
              <a:cs typeface="Tahoma" panose="020B0604030504040204" pitchFamily="34" charset="0"/>
            </a:endParaRPr>
          </a:p>
          <a:p>
            <a:pPr lvl="1">
              <a:buFont typeface="Wingdings" panose="05000000000000000000" pitchFamily="2" charset="2"/>
              <a:buChar char="§"/>
            </a:pPr>
            <a:r>
              <a:rPr lang="en-US" altLang="en-US" sz="2600" dirty="0">
                <a:solidFill>
                  <a:schemeClr val="bg1"/>
                </a:solidFill>
                <a:latin typeface="Tahoma" panose="020B0604030504040204" pitchFamily="34" charset="0"/>
                <a:cs typeface="Tahoma" panose="020B0604030504040204" pitchFamily="34" charset="0"/>
              </a:rPr>
              <a:t> What could you do more of? </a:t>
            </a:r>
          </a:p>
          <a:p>
            <a:pPr lvl="1"/>
            <a:endParaRPr lang="en-US" altLang="en-US" sz="2600" dirty="0">
              <a:solidFill>
                <a:schemeClr val="bg1"/>
              </a:solidFill>
              <a:latin typeface="Tahoma" panose="020B0604030504040204" pitchFamily="34" charset="0"/>
              <a:cs typeface="Tahoma" panose="020B0604030504040204" pitchFamily="34" charset="0"/>
            </a:endParaRPr>
          </a:p>
          <a:p>
            <a:pPr lvl="1">
              <a:buFont typeface="Wingdings" panose="05000000000000000000" pitchFamily="2" charset="2"/>
              <a:buChar char="§"/>
            </a:pPr>
            <a:r>
              <a:rPr lang="en-US" altLang="en-US" sz="2600" dirty="0">
                <a:solidFill>
                  <a:schemeClr val="bg1"/>
                </a:solidFill>
                <a:latin typeface="Tahoma" panose="020B0604030504040204" pitchFamily="34" charset="0"/>
                <a:cs typeface="Tahoma" panose="020B0604030504040204" pitchFamily="34" charset="0"/>
              </a:rPr>
              <a:t> What could you do less of? </a:t>
            </a:r>
          </a:p>
          <a:p>
            <a:pPr lvl="1"/>
            <a:endParaRPr lang="en-US" altLang="en-US" sz="2600" dirty="0">
              <a:solidFill>
                <a:schemeClr val="bg1"/>
              </a:solidFill>
              <a:latin typeface="Tahoma" panose="020B0604030504040204" pitchFamily="34" charset="0"/>
              <a:cs typeface="Tahoma" panose="020B0604030504040204" pitchFamily="34" charset="0"/>
            </a:endParaRPr>
          </a:p>
          <a:p>
            <a:pPr lvl="1">
              <a:buFont typeface="Wingdings" panose="05000000000000000000" pitchFamily="2" charset="2"/>
              <a:buChar char="§"/>
            </a:pPr>
            <a:r>
              <a:rPr lang="en-US" altLang="en-US" sz="2600" dirty="0">
                <a:solidFill>
                  <a:schemeClr val="bg1"/>
                </a:solidFill>
                <a:latin typeface="Tahoma" panose="020B0604030504040204" pitchFamily="34" charset="0"/>
                <a:cs typeface="Tahoma" panose="020B0604030504040204" pitchFamily="34" charset="0"/>
              </a:rPr>
              <a:t> What could you do differently? </a:t>
            </a:r>
            <a:endParaRPr lang="en-GB" altLang="en-US" sz="2600" dirty="0">
              <a:solidFill>
                <a:schemeClr val="bg1"/>
              </a:solidFill>
              <a:latin typeface="Tahoma" panose="020B0604030504040204" pitchFamily="34" charset="0"/>
              <a:cs typeface="Tahoma" panose="020B0604030504040204" pitchFamily="34" charset="0"/>
            </a:endParaRPr>
          </a:p>
        </p:txBody>
      </p:sp>
      <p:pic>
        <p:nvPicPr>
          <p:cNvPr id="7" name="Picture 6">
            <a:extLst>
              <a:ext uri="{FF2B5EF4-FFF2-40B4-BE49-F238E27FC236}">
                <a16:creationId xmlns:a16="http://schemas.microsoft.com/office/drawing/2014/main" id="{3330906A-CE17-4D5E-9C59-83DFB1612E1D}"/>
              </a:ext>
            </a:extLst>
          </p:cNvPr>
          <p:cNvPicPr>
            <a:picLocks noChangeAspect="1"/>
          </p:cNvPicPr>
          <p:nvPr/>
        </p:nvPicPr>
        <p:blipFill rotWithShape="1">
          <a:blip r:embed="rId3" cstate="email">
            <a:extLst/>
          </a:blip>
          <a:srcRect/>
          <a:stretch/>
        </p:blipFill>
        <p:spPr>
          <a:xfrm>
            <a:off x="192030" y="110981"/>
            <a:ext cx="2664296" cy="1107798"/>
          </a:xfrm>
          <a:prstGeom prst="rect">
            <a:avLst/>
          </a:prstGeom>
          <a:ln>
            <a:noFill/>
          </a:ln>
          <a:effectLst>
            <a:softEdge rad="112500"/>
          </a:effectLst>
        </p:spPr>
      </p:pic>
    </p:spTree>
    <p:extLst>
      <p:ext uri="{BB962C8B-B14F-4D97-AF65-F5344CB8AC3E}">
        <p14:creationId xmlns:p14="http://schemas.microsoft.com/office/powerpoint/2010/main" val="42222469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6">
            <a:extLst>
              <a:ext uri="{FF2B5EF4-FFF2-40B4-BE49-F238E27FC236}">
                <a16:creationId xmlns:a16="http://schemas.microsoft.com/office/drawing/2014/main" id="{60CEAEF6-B950-4649-B773-DCEB8968CD9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3338"/>
            <a:ext cx="9144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96055916-DAFE-4D4F-9675-533DE25343FB}"/>
              </a:ext>
            </a:extLst>
          </p:cNvPr>
          <p:cNvPicPr>
            <a:picLocks noChangeAspect="1"/>
          </p:cNvPicPr>
          <p:nvPr/>
        </p:nvPicPr>
        <p:blipFill rotWithShape="1">
          <a:blip r:embed="rId3" cstate="email">
            <a:extLst/>
          </a:blip>
          <a:srcRect/>
          <a:stretch/>
        </p:blipFill>
        <p:spPr>
          <a:xfrm>
            <a:off x="-54741" y="-43792"/>
            <a:ext cx="3762645" cy="1564486"/>
          </a:xfrm>
          <a:prstGeom prst="rect">
            <a:avLst/>
          </a:prstGeom>
          <a:ln>
            <a:noFill/>
          </a:ln>
          <a:effectLst>
            <a:softEdge rad="112500"/>
          </a:effectLst>
        </p:spPr>
      </p:pic>
      <p:sp>
        <p:nvSpPr>
          <p:cNvPr id="10" name="Rectangle 3">
            <a:extLst>
              <a:ext uri="{FF2B5EF4-FFF2-40B4-BE49-F238E27FC236}">
                <a16:creationId xmlns:a16="http://schemas.microsoft.com/office/drawing/2014/main" id="{F37DFF09-7C3A-46E9-8D01-81FF9873173F}"/>
              </a:ext>
            </a:extLst>
          </p:cNvPr>
          <p:cNvSpPr>
            <a:spLocks noChangeArrowheads="1"/>
          </p:cNvSpPr>
          <p:nvPr/>
        </p:nvSpPr>
        <p:spPr bwMode="auto">
          <a:xfrm>
            <a:off x="34925" y="6264275"/>
            <a:ext cx="4683125" cy="477838"/>
          </a:xfrm>
          <a:prstGeom prst="rect">
            <a:avLst/>
          </a:prstGeom>
          <a:noFill/>
          <a:ln>
            <a:noFill/>
          </a:ln>
          <a:extLst/>
        </p:spPr>
        <p:txBody>
          <a:bodyPr wrap="non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defRPr/>
            </a:pPr>
            <a:r>
              <a:rPr lang="en-GB" altLang="en-US" sz="25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https://www.geniuswithin.co.uk</a:t>
            </a:r>
          </a:p>
        </p:txBody>
      </p:sp>
      <p:sp>
        <p:nvSpPr>
          <p:cNvPr id="11" name="Rectangle 4">
            <a:extLst>
              <a:ext uri="{FF2B5EF4-FFF2-40B4-BE49-F238E27FC236}">
                <a16:creationId xmlns:a16="http://schemas.microsoft.com/office/drawing/2014/main" id="{346655AB-373F-4921-AD20-779384A2A09F}"/>
              </a:ext>
            </a:extLst>
          </p:cNvPr>
          <p:cNvSpPr>
            <a:spLocks noChangeArrowheads="1"/>
          </p:cNvSpPr>
          <p:nvPr/>
        </p:nvSpPr>
        <p:spPr bwMode="auto">
          <a:xfrm>
            <a:off x="2916238" y="1425575"/>
            <a:ext cx="6227762" cy="954088"/>
          </a:xfrm>
          <a:prstGeom prst="rect">
            <a:avLst/>
          </a:prstGeom>
          <a:noFill/>
          <a:ln>
            <a:noFill/>
          </a:ln>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defRPr/>
            </a:pPr>
            <a:r>
              <a:rPr lang="en-US" altLang="en-US" sz="28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A social enterprise supporting people with </a:t>
            </a:r>
            <a:r>
              <a:rPr lang="en-US" altLang="en-US" sz="2800" dirty="0" err="1">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neurodiverse</a:t>
            </a:r>
            <a:r>
              <a:rPr lang="en-US" altLang="en-US" sz="2800" dirty="0">
                <a:solidFill>
                  <a:schemeClr val="bg1"/>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conditions. </a:t>
            </a:r>
          </a:p>
        </p:txBody>
      </p:sp>
      <p:sp>
        <p:nvSpPr>
          <p:cNvPr id="12" name="Wave 11">
            <a:extLst>
              <a:ext uri="{FF2B5EF4-FFF2-40B4-BE49-F238E27FC236}">
                <a16:creationId xmlns:a16="http://schemas.microsoft.com/office/drawing/2014/main" id="{2C8A30A0-2604-401C-9717-A4D48E6ED128}"/>
              </a:ext>
            </a:extLst>
          </p:cNvPr>
          <p:cNvSpPr/>
          <p:nvPr/>
        </p:nvSpPr>
        <p:spPr>
          <a:xfrm>
            <a:off x="-36513" y="2205038"/>
            <a:ext cx="9251951" cy="4464050"/>
          </a:xfrm>
          <a:prstGeom prst="wave">
            <a:avLst>
              <a:gd name="adj1" fmla="val 7849"/>
              <a:gd name="adj2" fmla="val -145"/>
            </a:avLst>
          </a:prstGeom>
          <a:blipFill dpi="0" rotWithShape="1">
            <a:blip r:embed="rId4" cstate="prin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a:extLst>
              <a:ext uri="{FF2B5EF4-FFF2-40B4-BE49-F238E27FC236}">
                <a16:creationId xmlns:a16="http://schemas.microsoft.com/office/drawing/2014/main" id="{8E7C9A9C-897C-45DD-91C7-6AB4852B039A}"/>
              </a:ext>
            </a:extLst>
          </p:cNvPr>
          <p:cNvSpPr>
            <a:spLocks noChangeArrowheads="1"/>
          </p:cNvSpPr>
          <p:nvPr/>
        </p:nvSpPr>
        <p:spPr bwMode="auto">
          <a:xfrm>
            <a:off x="468313" y="4216400"/>
            <a:ext cx="8351837" cy="198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2800">
                <a:solidFill>
                  <a:schemeClr val="bg1"/>
                </a:solidFill>
                <a:latin typeface="Calibri" panose="020F0502020204030204" pitchFamily="34" charset="0"/>
              </a:rPr>
              <a:t>For more information, contact: </a:t>
            </a:r>
          </a:p>
          <a:p>
            <a:endParaRPr lang="en-GB" altLang="en-US" sz="600">
              <a:solidFill>
                <a:schemeClr val="bg1"/>
              </a:solidFill>
              <a:latin typeface="Calibri" panose="020F0502020204030204" pitchFamily="34" charset="0"/>
            </a:endParaRPr>
          </a:p>
          <a:p>
            <a:r>
              <a:rPr lang="en-GB" altLang="en-US" sz="2800">
                <a:solidFill>
                  <a:schemeClr val="bg1"/>
                </a:solidFill>
                <a:latin typeface="Calibri" panose="020F0502020204030204" pitchFamily="34" charset="0"/>
              </a:rPr>
              <a:t>Email: office@geniuswithin.co.uk</a:t>
            </a:r>
            <a:endParaRPr lang="en-GB" altLang="en-US" sz="600">
              <a:solidFill>
                <a:schemeClr val="bg1"/>
              </a:solidFill>
              <a:latin typeface="Calibri" panose="020F0502020204030204" pitchFamily="34" charset="0"/>
            </a:endParaRPr>
          </a:p>
          <a:p>
            <a:r>
              <a:rPr lang="en-GB" altLang="en-US" sz="2800">
                <a:solidFill>
                  <a:schemeClr val="bg1"/>
                </a:solidFill>
                <a:latin typeface="Calibri" panose="020F0502020204030204" pitchFamily="34" charset="0"/>
              </a:rPr>
              <a:t>Tel: 01273 890502</a:t>
            </a:r>
          </a:p>
          <a:p>
            <a:endParaRPr lang="en-GB" altLang="en-US" sz="600">
              <a:solidFill>
                <a:schemeClr val="bg1"/>
              </a:solidFill>
              <a:latin typeface="Calibri" panose="020F0502020204030204" pitchFamily="34" charset="0"/>
            </a:endParaRPr>
          </a:p>
          <a:p>
            <a:r>
              <a:rPr lang="en-GB" altLang="en-US" sz="2800">
                <a:solidFill>
                  <a:schemeClr val="bg1"/>
                </a:solidFill>
                <a:latin typeface="Calibri" panose="020F0502020204030204" pitchFamily="34" charset="0"/>
              </a:rPr>
              <a:t>Or visit our website: https://www.geniuswithin.co.uk</a:t>
            </a:r>
          </a:p>
        </p:txBody>
      </p:sp>
      <p:pic>
        <p:nvPicPr>
          <p:cNvPr id="4" name="Picture 3">
            <a:extLst>
              <a:ext uri="{FF2B5EF4-FFF2-40B4-BE49-F238E27FC236}">
                <a16:creationId xmlns:a16="http://schemas.microsoft.com/office/drawing/2014/main" id="{80042EAE-4701-4CFE-911C-BD2796147BF9}"/>
              </a:ext>
            </a:extLst>
          </p:cNvPr>
          <p:cNvPicPr>
            <a:picLocks noChangeAspect="1"/>
          </p:cNvPicPr>
          <p:nvPr/>
        </p:nvPicPr>
        <p:blipFill rotWithShape="1">
          <a:blip r:embed="rId2" cstate="email">
            <a:extLst/>
          </a:blip>
          <a:srcRect/>
          <a:stretch/>
        </p:blipFill>
        <p:spPr>
          <a:xfrm>
            <a:off x="901091" y="980728"/>
            <a:ext cx="7486280" cy="3112752"/>
          </a:xfrm>
          <a:prstGeom prst="rect">
            <a:avLst/>
          </a:prstGeom>
          <a:ln>
            <a:noFill/>
          </a:ln>
          <a:effectLst>
            <a:softEdge rad="112500"/>
          </a:effec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Ion Boardroom</Template>
  <TotalTime>5009</TotalTime>
  <Words>2051</Words>
  <Application>Microsoft Office PowerPoint</Application>
  <PresentationFormat>On-screen Show (4:3)</PresentationFormat>
  <Paragraphs>360</Paragraphs>
  <Slides>40</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46" baseType="lpstr">
      <vt:lpstr>Arial</vt:lpstr>
      <vt:lpstr>Calibri</vt:lpstr>
      <vt:lpstr>Tahoma</vt:lpstr>
      <vt:lpstr>Wingdings</vt:lpstr>
      <vt:lpstr>Office Theme</vt:lpstr>
      <vt:lpstr>Chart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Direct Discrimination</vt:lpstr>
      <vt:lpstr>Indirect Discrimination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KHambleton</cp:lastModifiedBy>
  <cp:revision>230</cp:revision>
  <dcterms:created xsi:type="dcterms:W3CDTF">2017-10-13T17:46:25Z</dcterms:created>
  <dcterms:modified xsi:type="dcterms:W3CDTF">2023-11-14T13:56:08Z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TC102867699990</vt:lpwstr>
  </property>
</Properties>
</file>