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16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5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769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10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3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654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5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34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07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5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52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03012-5601-4BFF-A5D4-40B3986DA7C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58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FS2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18375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Online Safety</a:t>
                      </a:r>
                    </a:p>
                    <a:p>
                      <a:pPr algn="ctr"/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GB" sz="1400" b="0" u="none" baseline="0" dirty="0">
                          <a:latin typeface="Comic Sans MS" panose="030F0702030302020204" pitchFamily="66" charset="0"/>
                        </a:rPr>
                        <a:t>               </a:t>
                      </a:r>
                      <a:endParaRPr lang="en-GB" sz="1400" b="0" u="none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Road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Anti-Bullying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6588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5616" y="1700808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latin typeface="Comic Sans MS" panose="030F0702030302020204" pitchFamily="66" charset="0"/>
              </a:rPr>
              <a:t>Smartie</a:t>
            </a:r>
            <a:r>
              <a:rPr lang="en-GB" sz="1200" dirty="0">
                <a:latin typeface="Comic Sans MS" panose="030F0702030302020204" pitchFamily="66" charset="0"/>
              </a:rPr>
              <a:t> the Penguin helps us remember how to stay safe when we are online.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15208"/>
            <a:ext cx="266111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3448" y="3068960"/>
            <a:ext cx="18722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Before you tap and click…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You need to stop and think…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And TELL someone!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3528" y="5445224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FS2, we are kind, don’t share personal information and ask adults to help us use games and programs online.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556" y="1685764"/>
            <a:ext cx="1858888" cy="18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275856" y="3717032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FS2, we cross the road with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stop, look and listen.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think about safe places to cross the road.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walk carefully across the road when it is safe.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908" y="1860148"/>
            <a:ext cx="2269306" cy="151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331417" y="3717032"/>
            <a:ext cx="25922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FS2, we use kind hands and kind words.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include each other in our games.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like that we are all different.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If someone hurts us we talk to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say sorry if we have hurt someone.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5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281221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Body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Mental Wellbeing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Covid-19 and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FS2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106538" cy="1396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68685" y="3356992"/>
            <a:ext cx="25922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FS2, we wear underwear to cover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close the door when we use the toilet.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the proper names for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do not have to be touched, hugged or kissed by anyone if we are not comfortable.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41" y="1734146"/>
            <a:ext cx="2493518" cy="141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328333" y="3356992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FS2, we have ‘Wellbeing Wednesdays’ where we can discuss feelings and ideas and learn wellbeing techniques.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lots of fun with our learning.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know that we can talk to the adults in the school if we are upset or have worries.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932" y="1716990"/>
            <a:ext cx="1739485" cy="138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300192" y="3501008"/>
            <a:ext cx="25922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>
                <a:latin typeface="Comic Sans MS" panose="030F0702030302020204" pitchFamily="66" charset="0"/>
              </a:rPr>
              <a:t>In FS2, </a:t>
            </a:r>
            <a:r>
              <a:rPr lang="en-GB" sz="1400" dirty="0">
                <a:latin typeface="Comic Sans MS" panose="030F0702030302020204" pitchFamily="66" charset="0"/>
              </a:rPr>
              <a:t>we wash our hands and use hand sanitiser regularly.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cover our mouth if we cough.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tissues to ‘catch it, kill it, bin it’.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fresh air in the classroom.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eat lots of fruit.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drink clean water.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keep our classroom tidy so it can be cleaned easily.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61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376</Words>
  <Application>Microsoft Office PowerPoint</Application>
  <PresentationFormat>On-screen Show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Alexander</dc:creator>
  <cp:lastModifiedBy>KHambleton</cp:lastModifiedBy>
  <cp:revision>5</cp:revision>
  <dcterms:created xsi:type="dcterms:W3CDTF">2020-11-20T15:08:09Z</dcterms:created>
  <dcterms:modified xsi:type="dcterms:W3CDTF">2021-06-15T10:32:54Z</dcterms:modified>
</cp:coreProperties>
</file>