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6858000" cy="10080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166" autoAdjust="0"/>
    <p:restoredTop sz="94660"/>
  </p:normalViewPr>
  <p:slideViewPr>
    <p:cSldViewPr snapToGrid="0">
      <p:cViewPr varScale="1">
        <p:scale>
          <a:sx n="50" d="100"/>
          <a:sy n="50" d="100"/>
        </p:scale>
        <p:origin x="1644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49770"/>
            <a:ext cx="5829300" cy="3509551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94662"/>
            <a:ext cx="5143500" cy="243381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94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73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513159"/>
            <a:ext cx="5915025" cy="419325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746088"/>
            <a:ext cx="5915025" cy="220513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78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83500"/>
            <a:ext cx="2914650" cy="639606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83500"/>
            <a:ext cx="2914650" cy="639606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06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36702"/>
            <a:ext cx="5915025" cy="1948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71154"/>
            <a:ext cx="2901255" cy="1211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82228"/>
            <a:ext cx="2901255" cy="54160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71154"/>
            <a:ext cx="2915543" cy="1211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82228"/>
            <a:ext cx="2915543" cy="54160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12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78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24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72042"/>
            <a:ext cx="2211884" cy="235214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51426"/>
            <a:ext cx="3471863" cy="716377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24188"/>
            <a:ext cx="2211884" cy="560268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77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72042"/>
            <a:ext cx="2211884" cy="235214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51426"/>
            <a:ext cx="3471863" cy="716377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24188"/>
            <a:ext cx="2211884" cy="560268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2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523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36700"/>
            <a:ext cx="1478756" cy="85428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36700"/>
            <a:ext cx="4350544" cy="85428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98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36702"/>
            <a:ext cx="5915025" cy="1948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83500"/>
            <a:ext cx="5915025" cy="639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343248"/>
            <a:ext cx="154305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AEFB4-B849-4B59-9F7B-F5E02A638355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343248"/>
            <a:ext cx="2314575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343248"/>
            <a:ext cx="154305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5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learn.e-limu.org/topic/view/?t=71&amp;c=9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6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48000" r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E6058DD-4756-4236-B1CF-04B35049CD0E}"/>
              </a:ext>
            </a:extLst>
          </p:cNvPr>
          <p:cNvSpPr txBox="1"/>
          <p:nvPr/>
        </p:nvSpPr>
        <p:spPr>
          <a:xfrm>
            <a:off x="57910" y="290946"/>
            <a:ext cx="6673090" cy="954107"/>
          </a:xfrm>
          <a:prstGeom prst="rect">
            <a:avLst/>
          </a:prstGeom>
          <a:solidFill>
            <a:srgbClr val="92D050"/>
          </a:solidFill>
          <a:ln w="57150">
            <a:solidFill>
              <a:srgbClr val="C0000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HALF TERM CHALLENGE FROM….</a:t>
            </a:r>
          </a:p>
          <a:p>
            <a:pPr algn="ctr"/>
            <a: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MRS WILKINS!!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267730-1069-4AF4-8C7C-A12F66C54750}"/>
              </a:ext>
            </a:extLst>
          </p:cNvPr>
          <p:cNvSpPr txBox="1"/>
          <p:nvPr/>
        </p:nvSpPr>
        <p:spPr>
          <a:xfrm>
            <a:off x="57910" y="1361211"/>
            <a:ext cx="6673090" cy="729430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Hi children (and grown ups!)</a:t>
            </a:r>
          </a:p>
          <a:p>
            <a:r>
              <a:rPr lang="en-GB" b="1" dirty="0">
                <a:latin typeface="Bradley Hand ITC" panose="03070402050302030203" pitchFamily="66" charset="0"/>
              </a:rPr>
              <a:t>INTRODUCE YOU AND WHAT YOU ARE LEADING ON…THE WHY….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>
                <a:latin typeface="Bradley Hand ITC" panose="03070402050302030203" pitchFamily="66" charset="0"/>
              </a:rPr>
              <a:t>So, this half terms challenge is a little different….</a:t>
            </a:r>
          </a:p>
          <a:p>
            <a:r>
              <a:rPr lang="en-GB" b="1" dirty="0">
                <a:latin typeface="Bradley Hand ITC" panose="03070402050302030203" pitchFamily="66" charset="0"/>
              </a:rPr>
              <a:t>INTRODUCE WEBSITE AND WHAT YOU ARE ENCOURAGING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>
                <a:latin typeface="Bradley Hand ITC" panose="03070402050302030203" pitchFamily="66" charset="0"/>
              </a:rPr>
              <a:t>https://www.tasteeducation.com/activities/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>
                <a:latin typeface="Bradley Hand ITC" panose="03070402050302030203" pitchFamily="66" charset="0"/>
              </a:rPr>
              <a:t>WHERE ARE PHOTOS GOING</a:t>
            </a:r>
          </a:p>
          <a:p>
            <a:r>
              <a:rPr lang="en-GB" b="1" dirty="0">
                <a:latin typeface="Bradley Hand ITC" panose="03070402050302030203" pitchFamily="66" charset="0"/>
              </a:rPr>
              <a:t>AND MENTION A DISPLAY </a:t>
            </a:r>
          </a:p>
          <a:p>
            <a:r>
              <a:rPr lang="en-GB" b="1" dirty="0">
                <a:latin typeface="Bradley Hand ITC" panose="03070402050302030203" pitchFamily="66" charset="0"/>
              </a:rPr>
              <a:t>IN THE HALLL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>
                <a:latin typeface="Bradley Hand ITC" panose="03070402050302030203" pitchFamily="66" charset="0"/>
              </a:rPr>
              <a:t>Mrs Wilkins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2" name="Picture 2" descr="Taste Education">
            <a:extLst>
              <a:ext uri="{FF2B5EF4-FFF2-40B4-BE49-F238E27FC236}">
                <a16:creationId xmlns:a16="http://schemas.microsoft.com/office/drawing/2014/main" id="{1855C4D8-8BF3-4976-BC76-E275B99CD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540" y="5433790"/>
            <a:ext cx="36385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s://www.tasteeducation.com/wp-content/uploads/2020/04/See-150x150.png">
            <a:extLst>
              <a:ext uri="{FF2B5EF4-FFF2-40B4-BE49-F238E27FC236}">
                <a16:creationId xmlns:a16="http://schemas.microsoft.com/office/drawing/2014/main" id="{EBB46A67-1332-4D33-85E9-34EC0AB69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915" y="8719414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https://www.tasteeducation.com/wp-content/uploads/2020/04/Smell-150x150.png">
            <a:extLst>
              <a:ext uri="{FF2B5EF4-FFF2-40B4-BE49-F238E27FC236}">
                <a16:creationId xmlns:a16="http://schemas.microsoft.com/office/drawing/2014/main" id="{2BAE52C5-A476-446D-A109-8E8FAADD9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830" y="8711997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https://www.tasteeducation.com/wp-content/uploads/2020/04/Hear-150x150.png">
            <a:extLst>
              <a:ext uri="{FF2B5EF4-FFF2-40B4-BE49-F238E27FC236}">
                <a16:creationId xmlns:a16="http://schemas.microsoft.com/office/drawing/2014/main" id="{E4E2FBF6-900C-4270-8255-A58E8AB76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380" y="875592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https://www.tasteeducation.com/wp-content/uploads/2020/04/Touch-150x150.png">
            <a:extLst>
              <a:ext uri="{FF2B5EF4-FFF2-40B4-BE49-F238E27FC236}">
                <a16:creationId xmlns:a16="http://schemas.microsoft.com/office/drawing/2014/main" id="{8E8418F4-6384-4AB9-9842-7A3779108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800" y="8719414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https://www.tasteeducation.com/wp-content/uploads/2020/04/Taste-150x150.png">
            <a:extLst>
              <a:ext uri="{FF2B5EF4-FFF2-40B4-BE49-F238E27FC236}">
                <a16:creationId xmlns:a16="http://schemas.microsoft.com/office/drawing/2014/main" id="{7E654F10-030F-40F2-B6B0-5C577BD7D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65" y="865187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https://www.tasteeducation.com/wp-content/uploads/2022/08/I-tried-the-tomatoes-and-they-were-wobbly_-st-matts-1-1024x465.png">
            <a:extLst>
              <a:ext uri="{FF2B5EF4-FFF2-40B4-BE49-F238E27FC236}">
                <a16:creationId xmlns:a16="http://schemas.microsoft.com/office/drawing/2014/main" id="{18C1031B-E4AF-47EB-8F93-A77F1061B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45" y="4015792"/>
            <a:ext cx="2172167" cy="98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318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1340</TotalTime>
  <Words>68</Words>
  <Application>Microsoft Office PowerPoint</Application>
  <PresentationFormat>Custom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Bradley Hand ITC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KHambleton</dc:creator>
  <cp:lastModifiedBy>KHambleton</cp:lastModifiedBy>
  <cp:revision>31</cp:revision>
  <dcterms:created xsi:type="dcterms:W3CDTF">2020-10-23T11:17:12Z</dcterms:created>
  <dcterms:modified xsi:type="dcterms:W3CDTF">2022-10-20T10:44:29Z</dcterms:modified>
</cp:coreProperties>
</file>