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200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716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576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769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109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137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654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554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434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407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53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852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B03012-5601-4BFF-A5D4-40B3986DA7CF}" type="datetimeFigureOut">
              <a:rPr lang="en-GB" smtClean="0"/>
              <a:t>21/11/2020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584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LPSlogo_landscape_C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42430"/>
            <a:ext cx="1314450" cy="65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8" descr="116DECE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75030"/>
            <a:ext cx="938213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73727" y="63381"/>
            <a:ext cx="7848872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2000" b="1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             </a:t>
            </a:r>
            <a:r>
              <a:rPr kumimoji="0" lang="en-GB" altLang="en-US" sz="2000" b="1" i="0" u="sng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Lawn Primary School – How we keep you safe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                 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At Lawn Primary School we put keeping you safe at the centre of everything.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endParaRPr lang="en-GB" altLang="en-US" sz="1400" b="1" u="sng" dirty="0">
              <a:solidFill>
                <a:srgbClr val="000000"/>
              </a:solidFill>
              <a:latin typeface="Comic Sans MS" panose="030F0702030302020204" pitchFamily="66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lang="en-GB" altLang="en-US" sz="1400" b="1" u="sng" dirty="0">
                <a:solidFill>
                  <a:srgbClr val="000000"/>
                </a:solidFill>
                <a:latin typeface="Comic Sans MS" panose="030F0702030302020204" pitchFamily="66" charset="0"/>
                <a:cs typeface="Times New Roman" pitchFamily="18" charset="0"/>
              </a:rPr>
              <a:t>YEAR 1</a:t>
            </a:r>
            <a:endParaRPr kumimoji="0" lang="en-GB" altLang="en-US" sz="1800" b="0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918375"/>
              </p:ext>
            </p:extLst>
          </p:nvPr>
        </p:nvGraphicFramePr>
        <p:xfrm>
          <a:off x="179511" y="1340768"/>
          <a:ext cx="8859093" cy="51845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530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30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30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84576"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Online Safety</a:t>
                      </a:r>
                    </a:p>
                    <a:p>
                      <a:pPr algn="ctr"/>
                      <a:endParaRPr lang="en-GB" sz="1400" b="1" u="sng" dirty="0">
                        <a:latin typeface="Comic Sans MS" panose="030F0702030302020204" pitchFamily="66" charset="0"/>
                      </a:endParaRPr>
                    </a:p>
                    <a:p>
                      <a:pPr algn="l"/>
                      <a:r>
                        <a:rPr lang="en-GB" sz="1400" b="0" u="none" baseline="0" dirty="0">
                          <a:latin typeface="Comic Sans MS" panose="030F0702030302020204" pitchFamily="66" charset="0"/>
                        </a:rPr>
                        <a:t>               </a:t>
                      </a:r>
                      <a:endParaRPr lang="en-GB" sz="1400" b="0" u="none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Road Safety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Anti-Bullying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65881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15616" y="1700808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err="1">
                <a:latin typeface="Comic Sans MS" panose="030F0702030302020204" pitchFamily="66" charset="0"/>
              </a:rPr>
              <a:t>Smartie</a:t>
            </a:r>
            <a:r>
              <a:rPr lang="en-GB" sz="1200" dirty="0">
                <a:latin typeface="Comic Sans MS" panose="030F0702030302020204" pitchFamily="66" charset="0"/>
              </a:rPr>
              <a:t> the Penguin helps us remember how to stay safe when we are online.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15208"/>
            <a:ext cx="2661113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33448" y="3068960"/>
            <a:ext cx="187220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Before you tap and click…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You need to stop and think…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And TELL someone!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23528" y="5445224"/>
            <a:ext cx="2592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In Year 1, we are kind, don’t share personal information and ask adults to help us use games and programs online.</a:t>
            </a: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2556" y="1685764"/>
            <a:ext cx="1858888" cy="18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275856" y="3717032"/>
            <a:ext cx="25922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In Year 1, we cross the road with an adult.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always stop, look and listen.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think about safe places to cross the road.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walk carefully across the road when it is safe.</a:t>
            </a:r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908" y="1860148"/>
            <a:ext cx="2269306" cy="151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6331417" y="3717032"/>
            <a:ext cx="259228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In Year 1, we use kind hands and kind words.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include each other in our games.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like that we are all different.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If someone hurts us we talk to an adult.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always say sorry if we have hurt someone.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7517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LPSlogo_landscape_C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42430"/>
            <a:ext cx="1314450" cy="65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8" descr="116DECE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75030"/>
            <a:ext cx="938213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3281221"/>
              </p:ext>
            </p:extLst>
          </p:nvPr>
        </p:nvGraphicFramePr>
        <p:xfrm>
          <a:off x="179511" y="1340768"/>
          <a:ext cx="8859093" cy="51845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530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30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30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84576"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Body Safety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Mental Wellbeing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Covid-19 and Health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73727" y="63381"/>
            <a:ext cx="7848872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2000" b="1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             </a:t>
            </a:r>
            <a:r>
              <a:rPr kumimoji="0" lang="en-GB" altLang="en-US" sz="2000" b="1" i="0" u="sng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Lawn Primary School – How we keep you safe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                 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At Lawn Primary School we put keeping you safe at the centre of everything.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endParaRPr lang="en-GB" altLang="en-US" sz="1400" b="1" u="sng" dirty="0">
              <a:solidFill>
                <a:srgbClr val="000000"/>
              </a:solidFill>
              <a:latin typeface="Comic Sans MS" panose="030F0702030302020204" pitchFamily="66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lang="en-GB" altLang="en-US" sz="1400" b="1" u="sng" dirty="0">
                <a:solidFill>
                  <a:srgbClr val="000000"/>
                </a:solidFill>
                <a:latin typeface="Comic Sans MS" panose="030F0702030302020204" pitchFamily="66" charset="0"/>
                <a:cs typeface="Times New Roman" pitchFamily="18" charset="0"/>
              </a:rPr>
              <a:t>YEAR 1</a:t>
            </a:r>
            <a:endParaRPr kumimoji="0" lang="en-GB" altLang="en-US" sz="1800" b="0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2106538" cy="1396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68685" y="3356992"/>
            <a:ext cx="25922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In Year 1, we wear underwear to cover our private parts.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close the door when we use the toilet.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use the proper names for our private parts.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do not have to be touched, hugged or kissed by anyone if we are not comfortable.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241" y="1734146"/>
            <a:ext cx="2493518" cy="141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328333" y="3356992"/>
            <a:ext cx="25922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In Year 1, we have ‘Wellbeing Wednesdays’ where we can discuss feelings and ideas and learn wellbeing techniques.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have lots of fun with our learning.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know that we can talk to the adults in the school if we are upset or have worries.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4932" y="1716990"/>
            <a:ext cx="1739485" cy="1380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6300192" y="3501008"/>
            <a:ext cx="259228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In Year 1, we wash our hands and use hand sanitiser regularly.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cover our mouth if we cough.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use tissues to ‘catch it, kill it, bin it’.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have fresh air in the classroom.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eat lots of fruit.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drink clean water.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keep our classroom tidy so it can be cleaned easily.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86134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384</Words>
  <Application>Microsoft Office PowerPoint</Application>
  <PresentationFormat>On-screen Show (4:3)</PresentationFormat>
  <Paragraphs>46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Comic Sans MS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 Alexander</dc:creator>
  <cp:lastModifiedBy>KHambleton</cp:lastModifiedBy>
  <cp:revision>4</cp:revision>
  <dcterms:created xsi:type="dcterms:W3CDTF">2020-11-20T15:08:09Z</dcterms:created>
  <dcterms:modified xsi:type="dcterms:W3CDTF">2020-11-21T15:03:03Z</dcterms:modified>
</cp:coreProperties>
</file>