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3.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 id="2147483650" r:id="rId5"/>
    <p:sldMasterId id="2147483652" r:id="rId6"/>
    <p:sldMasterId id="2147483653" r:id="rId7"/>
  </p:sldMasterIdLst>
  <p:notesMasterIdLst>
    <p:notesMasterId r:id="rId23"/>
  </p:notesMasterIdLst>
  <p:handoutMasterIdLst>
    <p:handoutMasterId r:id="rId24"/>
  </p:handoutMasterIdLst>
  <p:sldIdLst>
    <p:sldId id="587" r:id="rId8"/>
    <p:sldId id="591" r:id="rId9"/>
    <p:sldId id="267" r:id="rId10"/>
    <p:sldId id="600" r:id="rId11"/>
    <p:sldId id="598" r:id="rId12"/>
    <p:sldId id="601" r:id="rId13"/>
    <p:sldId id="471" r:id="rId14"/>
    <p:sldId id="593" r:id="rId15"/>
    <p:sldId id="592" r:id="rId16"/>
    <p:sldId id="594" r:id="rId17"/>
    <p:sldId id="258" r:id="rId18"/>
    <p:sldId id="595" r:id="rId19"/>
    <p:sldId id="602" r:id="rId20"/>
    <p:sldId id="603" r:id="rId21"/>
    <p:sldId id="440" r:id="rId22"/>
  </p:sldIdLst>
  <p:sldSz cx="9144000" cy="6858000" type="screen4x3"/>
  <p:notesSz cx="6662738" cy="9926638"/>
  <p:defaultTextStyle>
    <a:defPPr>
      <a:defRPr lang="en-US"/>
    </a:defPPr>
    <a:lvl1pPr algn="l" rtl="0" fontAlgn="base">
      <a:spcBef>
        <a:spcPct val="0"/>
      </a:spcBef>
      <a:spcAft>
        <a:spcPct val="0"/>
      </a:spcAft>
      <a:defRPr sz="5400" kern="1200">
        <a:solidFill>
          <a:schemeClr val="tx1"/>
        </a:solidFill>
        <a:latin typeface="Arial" charset="0"/>
        <a:ea typeface="+mn-ea"/>
        <a:cs typeface="+mn-cs"/>
      </a:defRPr>
    </a:lvl1pPr>
    <a:lvl2pPr marL="457200" algn="l" rtl="0" fontAlgn="base">
      <a:spcBef>
        <a:spcPct val="0"/>
      </a:spcBef>
      <a:spcAft>
        <a:spcPct val="0"/>
      </a:spcAft>
      <a:defRPr sz="5400" kern="1200">
        <a:solidFill>
          <a:schemeClr val="tx1"/>
        </a:solidFill>
        <a:latin typeface="Arial" charset="0"/>
        <a:ea typeface="+mn-ea"/>
        <a:cs typeface="+mn-cs"/>
      </a:defRPr>
    </a:lvl2pPr>
    <a:lvl3pPr marL="914400" algn="l" rtl="0" fontAlgn="base">
      <a:spcBef>
        <a:spcPct val="0"/>
      </a:spcBef>
      <a:spcAft>
        <a:spcPct val="0"/>
      </a:spcAft>
      <a:defRPr sz="5400" kern="1200">
        <a:solidFill>
          <a:schemeClr val="tx1"/>
        </a:solidFill>
        <a:latin typeface="Arial" charset="0"/>
        <a:ea typeface="+mn-ea"/>
        <a:cs typeface="+mn-cs"/>
      </a:defRPr>
    </a:lvl3pPr>
    <a:lvl4pPr marL="1371600" algn="l" rtl="0" fontAlgn="base">
      <a:spcBef>
        <a:spcPct val="0"/>
      </a:spcBef>
      <a:spcAft>
        <a:spcPct val="0"/>
      </a:spcAft>
      <a:defRPr sz="5400" kern="1200">
        <a:solidFill>
          <a:schemeClr val="tx1"/>
        </a:solidFill>
        <a:latin typeface="Arial" charset="0"/>
        <a:ea typeface="+mn-ea"/>
        <a:cs typeface="+mn-cs"/>
      </a:defRPr>
    </a:lvl4pPr>
    <a:lvl5pPr marL="1828800" algn="l" rtl="0" fontAlgn="base">
      <a:spcBef>
        <a:spcPct val="0"/>
      </a:spcBef>
      <a:spcAft>
        <a:spcPct val="0"/>
      </a:spcAft>
      <a:defRPr sz="5400" kern="1200">
        <a:solidFill>
          <a:schemeClr val="tx1"/>
        </a:solidFill>
        <a:latin typeface="Arial" charset="0"/>
        <a:ea typeface="+mn-ea"/>
        <a:cs typeface="+mn-cs"/>
      </a:defRPr>
    </a:lvl5pPr>
    <a:lvl6pPr marL="2286000" algn="l" defTabSz="914400" rtl="0" eaLnBrk="1" latinLnBrk="0" hangingPunct="1">
      <a:defRPr sz="5400" kern="1200">
        <a:solidFill>
          <a:schemeClr val="tx1"/>
        </a:solidFill>
        <a:latin typeface="Arial" charset="0"/>
        <a:ea typeface="+mn-ea"/>
        <a:cs typeface="+mn-cs"/>
      </a:defRPr>
    </a:lvl6pPr>
    <a:lvl7pPr marL="2743200" algn="l" defTabSz="914400" rtl="0" eaLnBrk="1" latinLnBrk="0" hangingPunct="1">
      <a:defRPr sz="5400" kern="1200">
        <a:solidFill>
          <a:schemeClr val="tx1"/>
        </a:solidFill>
        <a:latin typeface="Arial" charset="0"/>
        <a:ea typeface="+mn-ea"/>
        <a:cs typeface="+mn-cs"/>
      </a:defRPr>
    </a:lvl7pPr>
    <a:lvl8pPr marL="3200400" algn="l" defTabSz="914400" rtl="0" eaLnBrk="1" latinLnBrk="0" hangingPunct="1">
      <a:defRPr sz="5400" kern="1200">
        <a:solidFill>
          <a:schemeClr val="tx1"/>
        </a:solidFill>
        <a:latin typeface="Arial" charset="0"/>
        <a:ea typeface="+mn-ea"/>
        <a:cs typeface="+mn-cs"/>
      </a:defRPr>
    </a:lvl8pPr>
    <a:lvl9pPr marL="3657600" algn="l" defTabSz="914400" rtl="0" eaLnBrk="1" latinLnBrk="0" hangingPunct="1">
      <a:defRPr sz="5400"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346">
          <p15:clr>
            <a:srgbClr val="A4A3A4"/>
          </p15:clr>
        </p15:guide>
        <p15:guide id="2" pos="2880">
          <p15:clr>
            <a:srgbClr val="A4A3A4"/>
          </p15:clr>
        </p15:guide>
      </p15:sldGuideLst>
    </p:ext>
    <p:ext uri="{2D200454-40CA-4A62-9FC3-DE9A4176ACB9}">
      <p15:notesGuideLst xmlns:p15="http://schemas.microsoft.com/office/powerpoint/2012/main">
        <p15:guide id="1" orient="horz" pos="3127">
          <p15:clr>
            <a:srgbClr val="A4A3A4"/>
          </p15:clr>
        </p15:guide>
        <p15:guide id="2" pos="2099">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E00"/>
    <a:srgbClr val="289BD7"/>
    <a:srgbClr val="5B8F7F"/>
    <a:srgbClr val="A2001F"/>
    <a:srgbClr val="00CE00"/>
    <a:srgbClr val="CE0000"/>
    <a:srgbClr val="4F9B8E"/>
    <a:srgbClr val="5B8F87"/>
    <a:srgbClr val="70A494"/>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5087" autoAdjust="0"/>
    <p:restoredTop sz="91860" autoAdjust="0"/>
  </p:normalViewPr>
  <p:slideViewPr>
    <p:cSldViewPr>
      <p:cViewPr varScale="1">
        <p:scale>
          <a:sx n="61" d="100"/>
          <a:sy n="61" d="100"/>
        </p:scale>
        <p:origin x="1076" y="-32"/>
      </p:cViewPr>
      <p:guideLst>
        <p:guide orient="horz" pos="346"/>
        <p:guide pos="2880"/>
      </p:guideLst>
    </p:cSldViewPr>
  </p:slid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49" d="100"/>
          <a:sy n="49" d="100"/>
        </p:scale>
        <p:origin x="-2988" y="-90"/>
      </p:cViewPr>
      <p:guideLst>
        <p:guide orient="horz" pos="3127"/>
        <p:guide pos="2099"/>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4.xml"/><Relationship Id="rId7" Type="http://schemas.openxmlformats.org/officeDocument/2006/relationships/slideMaster" Target="slideMasters/slideMaster4.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slide" Target="slides/slide13.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4.xml"/><Relationship Id="rId24" Type="http://schemas.openxmlformats.org/officeDocument/2006/relationships/handoutMaster" Target="handoutMasters/handoutMaster1.xml"/><Relationship Id="rId5"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3.xml"/><Relationship Id="rId19" Type="http://schemas.openxmlformats.org/officeDocument/2006/relationships/slide" Target="slides/slide12.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lly Levesley" userId="66c8cec9-fc8f-4168-b22b-e0da498d6d3b" providerId="ADAL" clId="{4D037323-6340-49A6-9ECD-EF465DBF6770}"/>
    <pc:docChg chg="custSel modSld">
      <pc:chgData name="Sally Levesley" userId="66c8cec9-fc8f-4168-b22b-e0da498d6d3b" providerId="ADAL" clId="{4D037323-6340-49A6-9ECD-EF465DBF6770}" dt="2024-01-25T16:54:22.966" v="102" actId="1076"/>
      <pc:docMkLst>
        <pc:docMk/>
      </pc:docMkLst>
      <pc:sldChg chg="modSp">
        <pc:chgData name="Sally Levesley" userId="66c8cec9-fc8f-4168-b22b-e0da498d6d3b" providerId="ADAL" clId="{4D037323-6340-49A6-9ECD-EF465DBF6770}" dt="2024-01-25T16:54:22.966" v="102" actId="1076"/>
        <pc:sldMkLst>
          <pc:docMk/>
          <pc:sldMk cId="1870273630" sldId="595"/>
        </pc:sldMkLst>
        <pc:spChg chg="mod">
          <ac:chgData name="Sally Levesley" userId="66c8cec9-fc8f-4168-b22b-e0da498d6d3b" providerId="ADAL" clId="{4D037323-6340-49A6-9ECD-EF465DBF6770}" dt="2024-01-25T16:54:22.966" v="102" actId="1076"/>
          <ac:spMkLst>
            <pc:docMk/>
            <pc:sldMk cId="1870273630" sldId="595"/>
            <ac:spMk id="5" creationId="{B31A9369-A63D-4566-983C-3B8C29C4378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7663" cy="496888"/>
          </a:xfrm>
          <a:prstGeom prst="rect">
            <a:avLst/>
          </a:prstGeom>
        </p:spPr>
        <p:txBody>
          <a:bodyPr vert="horz" lIns="94777" tIns="47388" rIns="94777" bIns="47388" rtlCol="0"/>
          <a:lstStyle>
            <a:lvl1pPr algn="l" fontAlgn="auto">
              <a:spcBef>
                <a:spcPts val="0"/>
              </a:spcBef>
              <a:spcAft>
                <a:spcPts val="0"/>
              </a:spcAft>
              <a:defRPr sz="1200">
                <a:latin typeface="+mn-lt"/>
              </a:defRPr>
            </a:lvl1pPr>
          </a:lstStyle>
          <a:p>
            <a:pPr>
              <a:defRPr/>
            </a:pPr>
            <a:endParaRPr lang="en-US"/>
          </a:p>
        </p:txBody>
      </p:sp>
      <p:sp>
        <p:nvSpPr>
          <p:cNvPr id="3" name="Date Placeholder 2"/>
          <p:cNvSpPr>
            <a:spLocks noGrp="1"/>
          </p:cNvSpPr>
          <p:nvPr>
            <p:ph type="dt" sz="quarter" idx="1"/>
          </p:nvPr>
        </p:nvSpPr>
        <p:spPr>
          <a:xfrm>
            <a:off x="3773488" y="0"/>
            <a:ext cx="2887662" cy="496888"/>
          </a:xfrm>
          <a:prstGeom prst="rect">
            <a:avLst/>
          </a:prstGeom>
        </p:spPr>
        <p:txBody>
          <a:bodyPr vert="horz" lIns="94777" tIns="47388" rIns="94777" bIns="47388" rtlCol="0"/>
          <a:lstStyle>
            <a:lvl1pPr algn="r" fontAlgn="auto">
              <a:spcBef>
                <a:spcPts val="0"/>
              </a:spcBef>
              <a:spcAft>
                <a:spcPts val="0"/>
              </a:spcAft>
              <a:defRPr sz="1200">
                <a:latin typeface="+mn-lt"/>
              </a:defRPr>
            </a:lvl1pPr>
          </a:lstStyle>
          <a:p>
            <a:pPr>
              <a:defRPr/>
            </a:pPr>
            <a:fld id="{400CD60F-0DC4-45CD-A1A2-6677A560B636}" type="datetimeFigureOut">
              <a:rPr lang="en-US"/>
              <a:pPr>
                <a:defRPr/>
              </a:pPr>
              <a:t>1/25/2024</a:t>
            </a:fld>
            <a:endParaRPr lang="en-US"/>
          </a:p>
        </p:txBody>
      </p:sp>
      <p:sp>
        <p:nvSpPr>
          <p:cNvPr id="4" name="Footer Placeholder 3"/>
          <p:cNvSpPr>
            <a:spLocks noGrp="1"/>
          </p:cNvSpPr>
          <p:nvPr>
            <p:ph type="ftr" sz="quarter" idx="2"/>
          </p:nvPr>
        </p:nvSpPr>
        <p:spPr>
          <a:xfrm>
            <a:off x="0" y="9428163"/>
            <a:ext cx="2887663" cy="496887"/>
          </a:xfrm>
          <a:prstGeom prst="rect">
            <a:avLst/>
          </a:prstGeom>
        </p:spPr>
        <p:txBody>
          <a:bodyPr vert="horz" lIns="94777" tIns="47388" rIns="94777" bIns="47388" rtlCol="0" anchor="b"/>
          <a:lstStyle>
            <a:lvl1pPr algn="l" fontAlgn="auto">
              <a:spcBef>
                <a:spcPts val="0"/>
              </a:spcBef>
              <a:spcAft>
                <a:spcPts val="0"/>
              </a:spcAft>
              <a:defRPr sz="1200">
                <a:latin typeface="+mn-lt"/>
              </a:defRPr>
            </a:lvl1pPr>
          </a:lstStyle>
          <a:p>
            <a:pPr>
              <a:defRPr/>
            </a:pPr>
            <a:endParaRPr lang="en-US"/>
          </a:p>
        </p:txBody>
      </p:sp>
      <p:sp>
        <p:nvSpPr>
          <p:cNvPr id="5" name="Slide Number Placeholder 4"/>
          <p:cNvSpPr>
            <a:spLocks noGrp="1"/>
          </p:cNvSpPr>
          <p:nvPr>
            <p:ph type="sldNum" sz="quarter" idx="3"/>
          </p:nvPr>
        </p:nvSpPr>
        <p:spPr>
          <a:xfrm>
            <a:off x="3773488" y="9428163"/>
            <a:ext cx="2887662" cy="496887"/>
          </a:xfrm>
          <a:prstGeom prst="rect">
            <a:avLst/>
          </a:prstGeom>
        </p:spPr>
        <p:txBody>
          <a:bodyPr vert="horz" lIns="94777" tIns="47388" rIns="94777" bIns="47388" rtlCol="0" anchor="b"/>
          <a:lstStyle>
            <a:lvl1pPr algn="r" fontAlgn="auto">
              <a:spcBef>
                <a:spcPts val="0"/>
              </a:spcBef>
              <a:spcAft>
                <a:spcPts val="0"/>
              </a:spcAft>
              <a:defRPr sz="1200">
                <a:latin typeface="+mn-lt"/>
              </a:defRPr>
            </a:lvl1pPr>
          </a:lstStyle>
          <a:p>
            <a:pPr>
              <a:defRPr/>
            </a:pPr>
            <a:fld id="{E7E94A40-21D9-4A38-BD13-5D45EDFAA89F}" type="slidenum">
              <a:rPr lang="en-US"/>
              <a:pPr>
                <a:defRPr/>
              </a:pPr>
              <a:t>‹#›</a:t>
            </a:fld>
            <a:endParaRPr lang="en-US"/>
          </a:p>
        </p:txBody>
      </p:sp>
    </p:spTree>
    <p:extLst>
      <p:ext uri="{BB962C8B-B14F-4D97-AF65-F5344CB8AC3E}">
        <p14:creationId xmlns:p14="http://schemas.microsoft.com/office/powerpoint/2010/main" val="205546866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7663" cy="496888"/>
          </a:xfrm>
          <a:prstGeom prst="rect">
            <a:avLst/>
          </a:prstGeom>
        </p:spPr>
        <p:txBody>
          <a:bodyPr vert="horz" lIns="94777" tIns="47388" rIns="94777" bIns="47388" rtlCol="0"/>
          <a:lstStyle>
            <a:lvl1pPr algn="l" fontAlgn="auto">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773488" y="0"/>
            <a:ext cx="2887662" cy="496888"/>
          </a:xfrm>
          <a:prstGeom prst="rect">
            <a:avLst/>
          </a:prstGeom>
        </p:spPr>
        <p:txBody>
          <a:bodyPr vert="horz" lIns="94777" tIns="47388" rIns="94777" bIns="47388" rtlCol="0"/>
          <a:lstStyle>
            <a:lvl1pPr algn="r" fontAlgn="auto">
              <a:spcBef>
                <a:spcPts val="0"/>
              </a:spcBef>
              <a:spcAft>
                <a:spcPts val="0"/>
              </a:spcAft>
              <a:defRPr sz="1200">
                <a:latin typeface="+mn-lt"/>
              </a:defRPr>
            </a:lvl1pPr>
          </a:lstStyle>
          <a:p>
            <a:pPr>
              <a:defRPr/>
            </a:pPr>
            <a:fld id="{97E7E185-4389-4503-B738-D3ED827293DE}" type="datetimeFigureOut">
              <a:rPr lang="en-GB"/>
              <a:pPr>
                <a:defRPr/>
              </a:pPr>
              <a:t>25/01/2024</a:t>
            </a:fld>
            <a:endParaRPr lang="en-GB"/>
          </a:p>
        </p:txBody>
      </p:sp>
      <p:sp>
        <p:nvSpPr>
          <p:cNvPr id="4" name="Slide Image Placeholder 3"/>
          <p:cNvSpPr>
            <a:spLocks noGrp="1" noRot="1" noChangeAspect="1"/>
          </p:cNvSpPr>
          <p:nvPr>
            <p:ph type="sldImg" idx="2"/>
          </p:nvPr>
        </p:nvSpPr>
        <p:spPr>
          <a:xfrm>
            <a:off x="850900" y="744538"/>
            <a:ext cx="4960938" cy="3722687"/>
          </a:xfrm>
          <a:prstGeom prst="rect">
            <a:avLst/>
          </a:prstGeom>
          <a:noFill/>
          <a:ln w="12700">
            <a:solidFill>
              <a:prstClr val="black"/>
            </a:solidFill>
          </a:ln>
        </p:spPr>
        <p:txBody>
          <a:bodyPr vert="horz" lIns="94777" tIns="47388" rIns="94777" bIns="47388" rtlCol="0" anchor="ctr"/>
          <a:lstStyle/>
          <a:p>
            <a:pPr lvl="0"/>
            <a:endParaRPr lang="en-GB" noProof="0"/>
          </a:p>
        </p:txBody>
      </p:sp>
      <p:sp>
        <p:nvSpPr>
          <p:cNvPr id="5" name="Notes Placeholder 4"/>
          <p:cNvSpPr>
            <a:spLocks noGrp="1"/>
          </p:cNvSpPr>
          <p:nvPr>
            <p:ph type="body" sz="quarter" idx="3"/>
          </p:nvPr>
        </p:nvSpPr>
        <p:spPr>
          <a:xfrm>
            <a:off x="666750" y="4714875"/>
            <a:ext cx="5329238" cy="4467225"/>
          </a:xfrm>
          <a:prstGeom prst="rect">
            <a:avLst/>
          </a:prstGeom>
        </p:spPr>
        <p:txBody>
          <a:bodyPr vert="horz" wrap="square" lIns="94777" tIns="47388" rIns="94777" bIns="47388" numCol="1" anchor="t" anchorCtr="0" compatLnSpc="1">
            <a:prstTxWarp prst="textNoShape">
              <a:avLst/>
            </a:prstTxWarp>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9428163"/>
            <a:ext cx="2887663" cy="496887"/>
          </a:xfrm>
          <a:prstGeom prst="rect">
            <a:avLst/>
          </a:prstGeom>
        </p:spPr>
        <p:txBody>
          <a:bodyPr vert="horz" lIns="94777" tIns="47388" rIns="94777" bIns="47388" rtlCol="0" anchor="b"/>
          <a:lstStyle>
            <a:lvl1pPr algn="l" fontAlgn="auto">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773488" y="9428163"/>
            <a:ext cx="2887662" cy="496887"/>
          </a:xfrm>
          <a:prstGeom prst="rect">
            <a:avLst/>
          </a:prstGeom>
        </p:spPr>
        <p:txBody>
          <a:bodyPr vert="horz" lIns="94777" tIns="47388" rIns="94777" bIns="47388" rtlCol="0" anchor="b"/>
          <a:lstStyle>
            <a:lvl1pPr algn="r" fontAlgn="auto">
              <a:spcBef>
                <a:spcPts val="0"/>
              </a:spcBef>
              <a:spcAft>
                <a:spcPts val="0"/>
              </a:spcAft>
              <a:defRPr sz="1200">
                <a:latin typeface="+mn-lt"/>
              </a:defRPr>
            </a:lvl1pPr>
          </a:lstStyle>
          <a:p>
            <a:pPr>
              <a:defRPr/>
            </a:pPr>
            <a:fld id="{875EA9ED-883A-4D48-BD30-9AD18AF60502}" type="slidenum">
              <a:rPr lang="en-GB"/>
              <a:pPr>
                <a:defRPr/>
              </a:pPr>
              <a:t>‹#›</a:t>
            </a:fld>
            <a:endParaRPr lang="en-GB"/>
          </a:p>
        </p:txBody>
      </p:sp>
    </p:spTree>
    <p:extLst>
      <p:ext uri="{BB962C8B-B14F-4D97-AF65-F5344CB8AC3E}">
        <p14:creationId xmlns:p14="http://schemas.microsoft.com/office/powerpoint/2010/main" val="319118290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875EA9ED-883A-4D48-BD30-9AD18AF60502}" type="slidenum">
              <a:rPr lang="en-GB" smtClean="0"/>
              <a:pPr>
                <a:defRPr/>
              </a:pPr>
              <a:t>1</a:t>
            </a:fld>
            <a:endParaRPr lang="en-GB"/>
          </a:p>
        </p:txBody>
      </p:sp>
    </p:spTree>
    <p:extLst>
      <p:ext uri="{BB962C8B-B14F-4D97-AF65-F5344CB8AC3E}">
        <p14:creationId xmlns:p14="http://schemas.microsoft.com/office/powerpoint/2010/main" val="23411850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875EA9ED-883A-4D48-BD30-9AD18AF60502}" type="slidenum">
              <a:rPr lang="en-GB" smtClean="0"/>
              <a:pPr>
                <a:defRPr/>
              </a:pPr>
              <a:t>2</a:t>
            </a:fld>
            <a:endParaRPr lang="en-GB"/>
          </a:p>
        </p:txBody>
      </p:sp>
    </p:spTree>
    <p:extLst>
      <p:ext uri="{BB962C8B-B14F-4D97-AF65-F5344CB8AC3E}">
        <p14:creationId xmlns:p14="http://schemas.microsoft.com/office/powerpoint/2010/main" val="15633931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Remember</a:t>
            </a:r>
            <a:r>
              <a:rPr lang="en-GB" baseline="0" dirty="0"/>
              <a:t> too that talk reduces cognitive load and enables and empowers co-creation of knowledge and understanding </a:t>
            </a:r>
            <a:endParaRPr lang="en-GB" dirty="0"/>
          </a:p>
        </p:txBody>
      </p:sp>
      <p:sp>
        <p:nvSpPr>
          <p:cNvPr id="4" name="Slide Number Placeholder 3"/>
          <p:cNvSpPr>
            <a:spLocks noGrp="1"/>
          </p:cNvSpPr>
          <p:nvPr>
            <p:ph type="sldNum" sz="quarter" idx="10"/>
          </p:nvPr>
        </p:nvSpPr>
        <p:spPr/>
        <p:txBody>
          <a:bodyPr/>
          <a:lstStyle/>
          <a:p>
            <a:fld id="{76B8303B-7799-4BF4-8B90-F1554C9A7C92}" type="slidenum">
              <a:rPr lang="en-GB" smtClean="0"/>
              <a:t>3</a:t>
            </a:fld>
            <a:endParaRPr lang="en-GB"/>
          </a:p>
        </p:txBody>
      </p:sp>
    </p:spTree>
    <p:extLst>
      <p:ext uri="{BB962C8B-B14F-4D97-AF65-F5344CB8AC3E}">
        <p14:creationId xmlns:p14="http://schemas.microsoft.com/office/powerpoint/2010/main" val="31431716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875EA9ED-883A-4D48-BD30-9AD18AF60502}" type="slidenum">
              <a:rPr lang="en-GB" smtClean="0"/>
              <a:pPr>
                <a:defRPr/>
              </a:pPr>
              <a:t>4</a:t>
            </a:fld>
            <a:endParaRPr lang="en-GB"/>
          </a:p>
        </p:txBody>
      </p:sp>
    </p:spTree>
    <p:extLst>
      <p:ext uri="{BB962C8B-B14F-4D97-AF65-F5344CB8AC3E}">
        <p14:creationId xmlns:p14="http://schemas.microsoft.com/office/powerpoint/2010/main" val="8631894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875EA9ED-883A-4D48-BD30-9AD18AF60502}" type="slidenum">
              <a:rPr lang="en-GB" smtClean="0"/>
              <a:pPr>
                <a:defRPr/>
              </a:pPr>
              <a:t>12</a:t>
            </a:fld>
            <a:endParaRPr lang="en-GB"/>
          </a:p>
        </p:txBody>
      </p:sp>
    </p:spTree>
    <p:extLst>
      <p:ext uri="{BB962C8B-B14F-4D97-AF65-F5344CB8AC3E}">
        <p14:creationId xmlns:p14="http://schemas.microsoft.com/office/powerpoint/2010/main" val="101376816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tiff"/><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6632162" cy="994122"/>
          </a:xfrm>
        </p:spPr>
        <p:txBody>
          <a:bodyPr/>
          <a:lstStyle>
            <a:lvl1pPr algn="l" rtl="0" eaLnBrk="0" fontAlgn="base" hangingPunct="0">
              <a:spcBef>
                <a:spcPct val="0"/>
              </a:spcBef>
              <a:spcAft>
                <a:spcPct val="0"/>
              </a:spcAft>
              <a:defRPr lang="en-GB" sz="2400" b="1" kern="1200" dirty="0">
                <a:solidFill>
                  <a:schemeClr val="tx1"/>
                </a:solidFill>
                <a:latin typeface="Gill Sans MT" panose="020B0502020104020203" pitchFamily="34" charset="0"/>
                <a:ea typeface="+mj-ea"/>
                <a:cs typeface="+mj-cs"/>
              </a:defRPr>
            </a:lvl1pPr>
          </a:lstStyle>
          <a:p>
            <a:r>
              <a:rPr lang="en-US" dirty="0"/>
              <a:t>Click to edit Master title style</a:t>
            </a:r>
            <a:endParaRPr lang="en-GB" dirty="0"/>
          </a:p>
        </p:txBody>
      </p:sp>
      <p:sp>
        <p:nvSpPr>
          <p:cNvPr id="3" name="Content Placeholder 2"/>
          <p:cNvSpPr>
            <a:spLocks noGrp="1"/>
          </p:cNvSpPr>
          <p:nvPr>
            <p:ph idx="1"/>
          </p:nvPr>
        </p:nvSpPr>
        <p:spPr/>
        <p:txBody>
          <a:bodyPr/>
          <a:lstStyle>
            <a:lvl1pPr>
              <a:defRPr>
                <a:latin typeface="Gill Sans MT" panose="020B0502020104020203" pitchFamily="34" charset="0"/>
              </a:defRPr>
            </a:lvl1pPr>
            <a:lvl2pPr>
              <a:defRPr>
                <a:latin typeface="Gill Sans MT" panose="020B0502020104020203" pitchFamily="34" charset="0"/>
              </a:defRPr>
            </a:lvl2pPr>
            <a:lvl3pPr>
              <a:defRPr>
                <a:latin typeface="Gill Sans MT" panose="020B0502020104020203" pitchFamily="34" charset="0"/>
              </a:defRPr>
            </a:lvl3pPr>
            <a:lvl4pPr>
              <a:defRPr>
                <a:latin typeface="Gill Sans MT" panose="020B0502020104020203" pitchFamily="34" charset="0"/>
              </a:defRPr>
            </a:lvl4pPr>
            <a:lvl5pPr>
              <a:defRPr>
                <a:latin typeface="Gill Sans MT" panose="020B0502020104020203"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Date Placeholder 3"/>
          <p:cNvSpPr>
            <a:spLocks noGrp="1"/>
          </p:cNvSpPr>
          <p:nvPr>
            <p:ph type="dt" sz="half" idx="10"/>
          </p:nvPr>
        </p:nvSpPr>
        <p:spPr/>
        <p:txBody>
          <a:bodyPr/>
          <a:lstStyle>
            <a:lvl1pPr>
              <a:defRPr/>
            </a:lvl1pPr>
          </a:lstStyle>
          <a:p>
            <a:pPr>
              <a:defRPr/>
            </a:pPr>
            <a:fld id="{8DA3A9DF-C2D2-4FEA-B37E-71B29B324CE9}" type="datetime1">
              <a:rPr lang="en-GB"/>
              <a:pPr>
                <a:defRPr/>
              </a:pPr>
              <a:t>25/01/2024</a:t>
            </a:fld>
            <a:endParaRPr lang="en-GB"/>
          </a:p>
        </p:txBody>
      </p:sp>
      <p:sp>
        <p:nvSpPr>
          <p:cNvPr id="7" name="Footer Placeholder 4"/>
          <p:cNvSpPr>
            <a:spLocks noGrp="1"/>
          </p:cNvSpPr>
          <p:nvPr>
            <p:ph type="ftr" sz="quarter" idx="11"/>
          </p:nvPr>
        </p:nvSpPr>
        <p:spPr/>
        <p:txBody>
          <a:bodyPr/>
          <a:lstStyle>
            <a:lvl1pPr>
              <a:defRPr/>
            </a:lvl1pPr>
          </a:lstStyle>
          <a:p>
            <a:pPr>
              <a:defRPr/>
            </a:pPr>
            <a:endParaRPr lang="en-GB"/>
          </a:p>
        </p:txBody>
      </p:sp>
      <p:sp>
        <p:nvSpPr>
          <p:cNvPr id="8" name="Slide Number Placeholder 5"/>
          <p:cNvSpPr>
            <a:spLocks noGrp="1"/>
          </p:cNvSpPr>
          <p:nvPr>
            <p:ph type="sldNum" sz="quarter" idx="12"/>
          </p:nvPr>
        </p:nvSpPr>
        <p:spPr/>
        <p:txBody>
          <a:bodyPr/>
          <a:lstStyle>
            <a:lvl1pPr>
              <a:defRPr/>
            </a:lvl1pPr>
          </a:lstStyle>
          <a:p>
            <a:pPr>
              <a:defRPr/>
            </a:pPr>
            <a:fld id="{71117C3B-88F3-4952-B2E2-52227CBA4048}" type="slidenum">
              <a:rPr lang="en-GB"/>
              <a:pPr>
                <a:defRPr/>
              </a:pPr>
              <a:t>‹#›</a:t>
            </a:fld>
            <a:endParaRPr lang="en-GB"/>
          </a:p>
        </p:txBody>
      </p:sp>
      <p:cxnSp>
        <p:nvCxnSpPr>
          <p:cNvPr id="4" name="Straight Connector 7"/>
          <p:cNvCxnSpPr/>
          <p:nvPr userDrawn="1"/>
        </p:nvCxnSpPr>
        <p:spPr>
          <a:xfrm>
            <a:off x="0" y="1196975"/>
            <a:ext cx="9144000" cy="0"/>
          </a:xfrm>
          <a:prstGeom prst="line">
            <a:avLst/>
          </a:prstGeom>
          <a:ln w="12700">
            <a:solidFill>
              <a:srgbClr val="FFCE00"/>
            </a:solidFill>
          </a:ln>
        </p:spPr>
        <p:style>
          <a:lnRef idx="1">
            <a:schemeClr val="accent1"/>
          </a:lnRef>
          <a:fillRef idx="0">
            <a:schemeClr val="accent1"/>
          </a:fillRef>
          <a:effectRef idx="0">
            <a:schemeClr val="accent1"/>
          </a:effectRef>
          <a:fontRef idx="minor">
            <a:schemeClr val="tx1"/>
          </a:fontRef>
        </p:style>
      </p:cxnSp>
      <p:pic>
        <p:nvPicPr>
          <p:cNvPr id="9" name="WordPictureWatermark1" descr="/Users/appleworksltd/Documents/bright-talk-logo-for-white-bg.png">
            <a:extLst>
              <a:ext uri="{FF2B5EF4-FFF2-40B4-BE49-F238E27FC236}">
                <a16:creationId xmlns:a16="http://schemas.microsoft.com/office/drawing/2014/main" id="{773F173C-01CC-D947-8416-FF70A617C9E7}"/>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089362" y="-46677"/>
            <a:ext cx="1873992" cy="1324800"/>
          </a:xfrm>
          <a:prstGeom prst="rect">
            <a:avLst/>
          </a:prstGeom>
          <a:noFill/>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1002AA76-45ED-4AF8-9856-0B2D4D76A651}" type="datetime1">
              <a:rPr lang="en-GB"/>
              <a:pPr>
                <a:defRPr/>
              </a:pPr>
              <a:t>25/01/2024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A397A719-AB03-455F-AECC-0E442ABE8B0B}" type="slidenum">
              <a:rPr lang="en-GB"/>
              <a:pPr>
                <a:defRPr/>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22979228-50BA-4001-8C56-9AB26AB682A6}" type="datetime1">
              <a:rPr lang="en-GB"/>
              <a:pPr>
                <a:defRPr/>
              </a:pPr>
              <a:t>25/01/2024</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90CC5B61-E1BE-417D-A887-BA3B982F481C}" type="slidenum">
              <a:rPr lang="en-GB"/>
              <a:pPr>
                <a:defRPr/>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92317D67-2271-4C00-BB3F-F38D983EE133}" type="datetime1">
              <a:rPr lang="en-GB"/>
              <a:pPr>
                <a:defRPr/>
              </a:pPr>
              <a:t>25/01/2024</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p>
        </p:txBody>
      </p:sp>
      <p:sp>
        <p:nvSpPr>
          <p:cNvPr id="9" name="Slide Number Placeholder 5"/>
          <p:cNvSpPr>
            <a:spLocks noGrp="1"/>
          </p:cNvSpPr>
          <p:nvPr>
            <p:ph type="sldNum" sz="quarter" idx="12"/>
          </p:nvPr>
        </p:nvSpPr>
        <p:spPr/>
        <p:txBody>
          <a:bodyPr/>
          <a:lstStyle>
            <a:lvl1pPr>
              <a:defRPr/>
            </a:lvl1pPr>
          </a:lstStyle>
          <a:p>
            <a:pPr>
              <a:defRPr/>
            </a:pPr>
            <a:fld id="{EE51EE81-20F1-45E0-8931-B1DDCE9B36B0}" type="slidenum">
              <a:rPr lang="en-GB"/>
              <a:pPr>
                <a:defRPr/>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E6BCCDD8-B738-40B1-8619-C47FB50D36BA}" type="datetime1">
              <a:rPr lang="en-GB"/>
              <a:pPr>
                <a:defRPr/>
              </a:pPr>
              <a:t>25/01/2024</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p>
        </p:txBody>
      </p:sp>
      <p:sp>
        <p:nvSpPr>
          <p:cNvPr id="5" name="Slide Number Placeholder 5"/>
          <p:cNvSpPr>
            <a:spLocks noGrp="1"/>
          </p:cNvSpPr>
          <p:nvPr>
            <p:ph type="sldNum" sz="quarter" idx="12"/>
          </p:nvPr>
        </p:nvSpPr>
        <p:spPr/>
        <p:txBody>
          <a:bodyPr/>
          <a:lstStyle>
            <a:lvl1pPr>
              <a:defRPr/>
            </a:lvl1pPr>
          </a:lstStyle>
          <a:p>
            <a:pPr>
              <a:defRPr/>
            </a:pPr>
            <a:fld id="{94EEC442-CDF2-4823-A391-61BEA9AFB1F2}" type="slidenum">
              <a:rPr lang="en-GB"/>
              <a:pPr>
                <a:defRPr/>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F48F6B91-82C2-44E9-AD20-37F958C4183B}" type="datetime1">
              <a:rPr lang="en-GB"/>
              <a:pPr>
                <a:defRPr/>
              </a:pPr>
              <a:t>25/01/2024</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p>
        </p:txBody>
      </p:sp>
      <p:sp>
        <p:nvSpPr>
          <p:cNvPr id="4" name="Slide Number Placeholder 5"/>
          <p:cNvSpPr>
            <a:spLocks noGrp="1"/>
          </p:cNvSpPr>
          <p:nvPr>
            <p:ph type="sldNum" sz="quarter" idx="12"/>
          </p:nvPr>
        </p:nvSpPr>
        <p:spPr/>
        <p:txBody>
          <a:bodyPr/>
          <a:lstStyle>
            <a:lvl1pPr>
              <a:defRPr/>
            </a:lvl1pPr>
          </a:lstStyle>
          <a:p>
            <a:pPr>
              <a:defRPr/>
            </a:pPr>
            <a:fld id="{E2DCA62D-8451-4319-8B6D-1F9A1CF46791}" type="slidenum">
              <a:rPr lang="en-GB"/>
              <a:pPr>
                <a:defRPr/>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1D53AE8F-2C0E-4C3A-BABC-D88918CBAA0E}" type="datetime1">
              <a:rPr lang="en-GB"/>
              <a:pPr>
                <a:defRPr/>
              </a:pPr>
              <a:t>25/01/2024</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958A141A-CEBA-4551-A1E4-2DA5BA6DEB95}" type="slidenum">
              <a:rPr lang="en-GB"/>
              <a:pPr>
                <a:defRPr/>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BEAFE2C2-D190-4CAD-B820-4F8E5FC065F0}" type="datetime1">
              <a:rPr lang="en-GB"/>
              <a:pPr>
                <a:defRPr/>
              </a:pPr>
              <a:t>25/01/2024</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070D3A87-E2DD-4A69-BF70-FB2D86FE05B4}" type="slidenum">
              <a:rPr lang="en-GB"/>
              <a:pPr>
                <a:defRPr/>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6A6CB497-E337-4BF9-9A7A-070410A7B1AE}" type="datetime1">
              <a:rPr lang="en-GB"/>
              <a:pPr>
                <a:defRPr/>
              </a:pPr>
              <a:t>25/01/2024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A5FB5DEB-57EB-42A8-BEF9-D7074B31C2F0}" type="slidenum">
              <a:rPr lang="en-GB"/>
              <a:pPr>
                <a:defRPr/>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FEFA855F-FE4E-4489-AC6C-49EF25AF0690}" type="datetime1">
              <a:rPr lang="en-GB"/>
              <a:pPr>
                <a:defRPr/>
              </a:pPr>
              <a:t>25/01/2024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5B3D3A06-AB19-448B-A7D2-7FDC79387728}" type="slidenum">
              <a:rPr lang="en-GB"/>
              <a:pPr>
                <a:defRPr/>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fld id="{7739E1B7-CF6C-441A-90E5-DE830072A0B2}" type="datetime1">
              <a:rPr lang="en-GB"/>
              <a:pPr>
                <a:defRPr/>
              </a:pPr>
              <a:t>25/01/2024</a:t>
            </a:fld>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48F84197-B46E-42E7-B4CC-378126DC4F09}" type="slidenum">
              <a:rPr lang="en-GB"/>
              <a:pPr>
                <a:defRPr/>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fld id="{CD883C25-2E54-4078-B078-FB2160A259F2}" type="datetime1">
              <a:rPr lang="en-GB"/>
              <a:pPr>
                <a:defRPr/>
              </a:pPr>
              <a:t>25/01/2024</a:t>
            </a:fld>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8C5C27AB-AEE0-41B1-8748-F54FF6043A22}" type="slidenum">
              <a:rPr lang="en-GB"/>
              <a:pPr>
                <a:defRPr/>
              </a:pPr>
              <a:t>‹#›</a:t>
            </a:fld>
            <a:endParaRPr lang="en-GB"/>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fld id="{7533981D-43CA-4846-BCC1-9BD7404C07A3}" type="datetime1">
              <a:rPr lang="en-GB"/>
              <a:pPr>
                <a:defRPr/>
              </a:pPr>
              <a:t>25/01/2024</a:t>
            </a:fld>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B8EE90A5-7899-4E37-9B9C-73BE6A07F846}" type="slidenum">
              <a:rPr lang="en-GB"/>
              <a:pPr>
                <a:defRPr/>
              </a:pPr>
              <a:t>‹#›</a:t>
            </a:fld>
            <a:endParaRPr lang="en-GB"/>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fld id="{44E6549A-783D-43D1-A07C-15519BF83A7C}" type="datetime1">
              <a:rPr lang="en-GB"/>
              <a:pPr>
                <a:defRPr/>
              </a:pPr>
              <a:t>25/01/2024</a:t>
            </a:fld>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F117375E-E1DA-4915-AD3B-4242FDFCC726}" type="slidenum">
              <a:rPr lang="en-GB"/>
              <a:pPr>
                <a:defRPr/>
              </a:pPr>
              <a:t>‹#›</a:t>
            </a:fld>
            <a:endParaRPr lang="en-GB"/>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fld id="{80A8327E-F2EA-4526-B0C2-EB6636AEE0B4}" type="datetime1">
              <a:rPr lang="en-GB"/>
              <a:pPr>
                <a:defRPr/>
              </a:pPr>
              <a:t>25/01/2024</a:t>
            </a:fld>
            <a:endParaRPr lang="en-GB"/>
          </a:p>
        </p:txBody>
      </p:sp>
      <p:sp>
        <p:nvSpPr>
          <p:cNvPr id="8" name="Rectangle 5"/>
          <p:cNvSpPr>
            <a:spLocks noGrp="1" noChangeArrowheads="1"/>
          </p:cNvSpPr>
          <p:nvPr>
            <p:ph type="ftr" sz="quarter" idx="11"/>
          </p:nvPr>
        </p:nvSpPr>
        <p:spPr>
          <a:ln/>
        </p:spPr>
        <p:txBody>
          <a:bodyPr/>
          <a:lstStyle>
            <a:lvl1pPr>
              <a:defRPr/>
            </a:lvl1pPr>
          </a:lstStyle>
          <a:p>
            <a:pPr>
              <a:defRPr/>
            </a:pPr>
            <a:endParaRPr lang="en-GB"/>
          </a:p>
        </p:txBody>
      </p:sp>
      <p:sp>
        <p:nvSpPr>
          <p:cNvPr id="9" name="Rectangle 6"/>
          <p:cNvSpPr>
            <a:spLocks noGrp="1" noChangeArrowheads="1"/>
          </p:cNvSpPr>
          <p:nvPr>
            <p:ph type="sldNum" sz="quarter" idx="12"/>
          </p:nvPr>
        </p:nvSpPr>
        <p:spPr>
          <a:ln/>
        </p:spPr>
        <p:txBody>
          <a:bodyPr/>
          <a:lstStyle>
            <a:lvl1pPr>
              <a:defRPr/>
            </a:lvl1pPr>
          </a:lstStyle>
          <a:p>
            <a:pPr>
              <a:defRPr/>
            </a:pPr>
            <a:fld id="{94C7A921-97C8-4FCB-A096-6738CC92DEDE}" type="slidenum">
              <a:rPr lang="en-GB"/>
              <a:pPr>
                <a:defRPr/>
              </a:pPr>
              <a:t>‹#›</a:t>
            </a:fld>
            <a:endParaRPr lang="en-GB"/>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fld id="{82B371BF-EA2D-4D86-8C6B-797D839EBF9D}" type="datetime1">
              <a:rPr lang="en-GB"/>
              <a:pPr>
                <a:defRPr/>
              </a:pPr>
              <a:t>25/01/2024</a:t>
            </a:fld>
            <a:endParaRPr lang="en-GB"/>
          </a:p>
        </p:txBody>
      </p:sp>
      <p:sp>
        <p:nvSpPr>
          <p:cNvPr id="4" name="Rectangle 5"/>
          <p:cNvSpPr>
            <a:spLocks noGrp="1" noChangeArrowheads="1"/>
          </p:cNvSpPr>
          <p:nvPr>
            <p:ph type="ftr" sz="quarter" idx="11"/>
          </p:nvPr>
        </p:nvSpPr>
        <p:spPr>
          <a:ln/>
        </p:spPr>
        <p:txBody>
          <a:bodyPr/>
          <a:lstStyle>
            <a:lvl1pPr>
              <a:defRPr/>
            </a:lvl1pPr>
          </a:lstStyle>
          <a:p>
            <a:pPr>
              <a:defRPr/>
            </a:pPr>
            <a:endParaRPr lang="en-GB"/>
          </a:p>
        </p:txBody>
      </p:sp>
      <p:sp>
        <p:nvSpPr>
          <p:cNvPr id="5" name="Rectangle 6"/>
          <p:cNvSpPr>
            <a:spLocks noGrp="1" noChangeArrowheads="1"/>
          </p:cNvSpPr>
          <p:nvPr>
            <p:ph type="sldNum" sz="quarter" idx="12"/>
          </p:nvPr>
        </p:nvSpPr>
        <p:spPr>
          <a:ln/>
        </p:spPr>
        <p:txBody>
          <a:bodyPr/>
          <a:lstStyle>
            <a:lvl1pPr>
              <a:defRPr/>
            </a:lvl1pPr>
          </a:lstStyle>
          <a:p>
            <a:pPr>
              <a:defRPr/>
            </a:pPr>
            <a:fld id="{84B532B4-E0C3-4FD2-95C2-57EFE34E1DFE}" type="slidenum">
              <a:rPr lang="en-GB"/>
              <a:pPr>
                <a:defRPr/>
              </a:pPr>
              <a:t>‹#›</a:t>
            </a:fld>
            <a:endParaRPr lang="en-GB"/>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0D73BF9B-6BA9-4653-9254-23362B3B959F}" type="datetime1">
              <a:rPr lang="en-GB"/>
              <a:pPr>
                <a:defRPr/>
              </a:pPr>
              <a:t>25/01/2024</a:t>
            </a:fld>
            <a:endParaRPr lang="en-GB"/>
          </a:p>
        </p:txBody>
      </p:sp>
      <p:sp>
        <p:nvSpPr>
          <p:cNvPr id="3" name="Rectangle 5"/>
          <p:cNvSpPr>
            <a:spLocks noGrp="1" noChangeArrowheads="1"/>
          </p:cNvSpPr>
          <p:nvPr>
            <p:ph type="ftr" sz="quarter" idx="11"/>
          </p:nvPr>
        </p:nvSpPr>
        <p:spPr>
          <a:ln/>
        </p:spPr>
        <p:txBody>
          <a:bodyPr/>
          <a:lstStyle>
            <a:lvl1pPr>
              <a:defRPr/>
            </a:lvl1pPr>
          </a:lstStyle>
          <a:p>
            <a:pPr>
              <a:defRPr/>
            </a:pPr>
            <a:endParaRPr lang="en-GB"/>
          </a:p>
        </p:txBody>
      </p:sp>
      <p:sp>
        <p:nvSpPr>
          <p:cNvPr id="4" name="Rectangle 6"/>
          <p:cNvSpPr>
            <a:spLocks noGrp="1" noChangeArrowheads="1"/>
          </p:cNvSpPr>
          <p:nvPr>
            <p:ph type="sldNum" sz="quarter" idx="12"/>
          </p:nvPr>
        </p:nvSpPr>
        <p:spPr>
          <a:ln/>
        </p:spPr>
        <p:txBody>
          <a:bodyPr/>
          <a:lstStyle>
            <a:lvl1pPr>
              <a:defRPr/>
            </a:lvl1pPr>
          </a:lstStyle>
          <a:p>
            <a:pPr>
              <a:defRPr/>
            </a:pPr>
            <a:fld id="{8D89A55A-DD81-4413-B081-222F289D1A58}" type="slidenum">
              <a:rPr lang="en-GB"/>
              <a:pPr>
                <a:defRPr/>
              </a:pPr>
              <a:t>‹#›</a:t>
            </a:fld>
            <a:endParaRPr lang="en-GB"/>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C081C385-C161-45E8-B85C-63DD4B6B0833}" type="datetime1">
              <a:rPr lang="en-GB"/>
              <a:pPr>
                <a:defRPr/>
              </a:pPr>
              <a:t>25/01/2024</a:t>
            </a:fld>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F7A56C2A-E015-4802-8771-5C98D45BD412}" type="slidenum">
              <a:rPr lang="en-GB"/>
              <a:pPr>
                <a:defRPr/>
              </a:pPr>
              <a:t>‹#›</a:t>
            </a:fld>
            <a:endParaRPr lang="en-GB"/>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486AA831-C9FC-4728-94B9-2E4A84741DF8}" type="datetime1">
              <a:rPr lang="en-GB"/>
              <a:pPr>
                <a:defRPr/>
              </a:pPr>
              <a:t>25/01/2024</a:t>
            </a:fld>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FF19F70F-3859-42A5-88A9-C87E708E2077}" type="slidenum">
              <a:rPr lang="en-GB"/>
              <a:pPr>
                <a:defRPr/>
              </a:pPr>
              <a:t>‹#›</a:t>
            </a:fld>
            <a:endParaRPr lang="en-GB"/>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fld id="{CA0A94CD-F2EA-4700-987E-7D86ECA1201A}" type="datetime1">
              <a:rPr lang="en-GB"/>
              <a:pPr>
                <a:defRPr/>
              </a:pPr>
              <a:t>25/01/2024</a:t>
            </a:fld>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BA7EEAD4-0310-41F1-AAD5-8C38ADE9808E}" type="slidenum">
              <a:rPr lang="en-GB"/>
              <a:pPr>
                <a:defRPr/>
              </a:pPr>
              <a:t>‹#›</a:t>
            </a:fld>
            <a:endParaRPr lang="en-GB"/>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fld id="{22923D9F-E016-4F34-9EFF-1F7DCCCC8365}" type="datetime1">
              <a:rPr lang="en-GB"/>
              <a:pPr>
                <a:defRPr/>
              </a:pPr>
              <a:t>25/01/2024</a:t>
            </a:fld>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2C4245CC-990C-44A9-8F44-DB4ADD1E7FCE}" type="slidenum">
              <a:rPr lang="en-GB"/>
              <a:pPr>
                <a:defRPr/>
              </a:pPr>
              <a:t>‹#›</a:t>
            </a:fld>
            <a:endParaRPr lang="en-GB"/>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cxnSp>
        <p:nvCxnSpPr>
          <p:cNvPr id="2" name="Straight Connector 7"/>
          <p:cNvCxnSpPr/>
          <p:nvPr userDrawn="1"/>
        </p:nvCxnSpPr>
        <p:spPr>
          <a:xfrm>
            <a:off x="0" y="3357563"/>
            <a:ext cx="914400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3" name="Picture 4" descr="challenge partners logo"/>
          <p:cNvPicPr>
            <a:picLocks noChangeAspect="1" noChangeArrowheads="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4787900" y="404813"/>
            <a:ext cx="4135438" cy="2325687"/>
          </a:xfrm>
          <a:prstGeom prst="rect">
            <a:avLst/>
          </a:prstGeom>
          <a:noFill/>
          <a:ln w="9525">
            <a:noFill/>
            <a:miter lim="800000"/>
            <a:headEnd/>
            <a:tailEnd/>
          </a:ln>
        </p:spPr>
      </p:pic>
      <p:sp>
        <p:nvSpPr>
          <p:cNvPr id="4" name="TextBox 4"/>
          <p:cNvSpPr txBox="1">
            <a:spLocks noChangeArrowheads="1"/>
          </p:cNvSpPr>
          <p:nvPr userDrawn="1"/>
        </p:nvSpPr>
        <p:spPr bwMode="auto">
          <a:xfrm>
            <a:off x="611188" y="2711450"/>
            <a:ext cx="5905500" cy="646113"/>
          </a:xfrm>
          <a:prstGeom prst="rect">
            <a:avLst/>
          </a:prstGeom>
          <a:noFill/>
          <a:ln w="9525">
            <a:noFill/>
            <a:miter lim="800000"/>
            <a:headEnd/>
            <a:tailEnd/>
          </a:ln>
        </p:spPr>
        <p:txBody>
          <a:bodyPr>
            <a:spAutoFit/>
          </a:bodyPr>
          <a:lstStyle/>
          <a:p>
            <a:pPr>
              <a:defRPr/>
            </a:pPr>
            <a:r>
              <a:rPr lang="en-GB" sz="3600" b="1">
                <a:latin typeface="Calibri" pitchFamily="34" charset="0"/>
              </a:rPr>
              <a:t>Challenge Partners</a:t>
            </a:r>
            <a:endParaRPr lang="en-US" sz="2000" i="1">
              <a:latin typeface="Calibri" pitchFamily="34" charset="0"/>
            </a:endParaRPr>
          </a:p>
        </p:txBody>
      </p:sp>
      <p:sp>
        <p:nvSpPr>
          <p:cNvPr id="5" name="TextBox 2"/>
          <p:cNvSpPr txBox="1">
            <a:spLocks noChangeArrowheads="1"/>
          </p:cNvSpPr>
          <p:nvPr userDrawn="1"/>
        </p:nvSpPr>
        <p:spPr bwMode="auto">
          <a:xfrm>
            <a:off x="611188" y="3403600"/>
            <a:ext cx="5905500" cy="1371600"/>
          </a:xfrm>
          <a:prstGeom prst="rect">
            <a:avLst/>
          </a:prstGeom>
          <a:noFill/>
          <a:ln w="9525">
            <a:noFill/>
            <a:miter lim="800000"/>
            <a:headEnd/>
            <a:tailEnd/>
          </a:ln>
        </p:spPr>
        <p:txBody>
          <a:bodyPr>
            <a:spAutoFit/>
          </a:bodyPr>
          <a:lstStyle/>
          <a:p>
            <a:pPr>
              <a:defRPr/>
            </a:pPr>
            <a:r>
              <a:rPr lang="en-GB" sz="3200" i="1">
                <a:latin typeface="Calibri" pitchFamily="34" charset="0"/>
              </a:rPr>
              <a:t>xxx</a:t>
            </a:r>
          </a:p>
          <a:p>
            <a:pPr>
              <a:defRPr/>
            </a:pPr>
            <a:endParaRPr lang="en-GB" sz="3200" i="1">
              <a:latin typeface="Calibri" pitchFamily="34" charset="0"/>
            </a:endParaRPr>
          </a:p>
          <a:p>
            <a:pPr>
              <a:defRPr/>
            </a:pPr>
            <a:r>
              <a:rPr lang="en-GB" sz="2000" i="1">
                <a:latin typeface="Calibri" pitchFamily="34" charset="0"/>
              </a:rPr>
              <a:t>date</a:t>
            </a:r>
          </a:p>
        </p:txBody>
      </p:sp>
      <p:sp>
        <p:nvSpPr>
          <p:cNvPr id="6" name="Date Placeholder 3"/>
          <p:cNvSpPr>
            <a:spLocks noGrp="1"/>
          </p:cNvSpPr>
          <p:nvPr>
            <p:ph type="dt" sz="half" idx="10"/>
          </p:nvPr>
        </p:nvSpPr>
        <p:spPr>
          <a:xfrm>
            <a:off x="457200" y="6245225"/>
            <a:ext cx="2133600" cy="476250"/>
          </a:xfrm>
        </p:spPr>
        <p:txBody>
          <a:bodyPr/>
          <a:lstStyle>
            <a:lvl1pPr>
              <a:defRPr/>
            </a:lvl1pPr>
          </a:lstStyle>
          <a:p>
            <a:pPr>
              <a:defRPr/>
            </a:pPr>
            <a:fld id="{C088001F-A666-4B3C-82A5-FE9EC7A52DAE}" type="datetime1">
              <a:rPr lang="en-GB"/>
              <a:pPr>
                <a:defRPr/>
              </a:pPr>
              <a:t>25/01/2024</a:t>
            </a:fld>
            <a:endParaRPr lang="en-GB"/>
          </a:p>
        </p:txBody>
      </p:sp>
      <p:sp>
        <p:nvSpPr>
          <p:cNvPr id="7" name="Footer Placeholder 4"/>
          <p:cNvSpPr>
            <a:spLocks noGrp="1"/>
          </p:cNvSpPr>
          <p:nvPr>
            <p:ph type="ftr" sz="quarter" idx="11"/>
          </p:nvPr>
        </p:nvSpPr>
        <p:spPr>
          <a:xfrm>
            <a:off x="3124200" y="6245225"/>
            <a:ext cx="2895600" cy="476250"/>
          </a:xfrm>
        </p:spPr>
        <p:txBody>
          <a:bodyPr/>
          <a:lstStyle>
            <a:lvl1pPr>
              <a:defRPr/>
            </a:lvl1pPr>
          </a:lstStyle>
          <a:p>
            <a:pPr>
              <a:defRPr/>
            </a:pPr>
            <a:endParaRPr lang="en-GB"/>
          </a:p>
        </p:txBody>
      </p:sp>
      <p:sp>
        <p:nvSpPr>
          <p:cNvPr id="8" name="Slide Number Placeholder 5"/>
          <p:cNvSpPr>
            <a:spLocks noGrp="1"/>
          </p:cNvSpPr>
          <p:nvPr>
            <p:ph type="sldNum" sz="quarter" idx="12"/>
          </p:nvPr>
        </p:nvSpPr>
        <p:spPr>
          <a:xfrm>
            <a:off x="6553200" y="6245225"/>
            <a:ext cx="2133600" cy="476250"/>
          </a:xfrm>
        </p:spPr>
        <p:txBody>
          <a:bodyPr/>
          <a:lstStyle>
            <a:lvl1pPr>
              <a:defRPr/>
            </a:lvl1pPr>
          </a:lstStyle>
          <a:p>
            <a:pPr>
              <a:defRPr/>
            </a:pPr>
            <a:fld id="{2FE66A62-B951-4090-B42A-8D9DAEBBDC95}" type="slidenum">
              <a:rPr lang="en-GB"/>
              <a:pPr>
                <a:defRPr/>
              </a:pPr>
              <a:t>‹#›</a:t>
            </a:fld>
            <a:endParaRPr lang="en-GB"/>
          </a:p>
        </p:txBody>
      </p:sp>
    </p:spTree>
  </p:cSld>
  <p:clrMapOvr>
    <a:masterClrMapping/>
  </p:clrMapOvr>
  <p:hf hdr="0" ftr="0" dt="0"/>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695546A6-F7E5-4910-A0BD-55DCAE5BBD8C}" type="datetime1">
              <a:rPr lang="en-GB"/>
              <a:pPr>
                <a:defRPr/>
              </a:pPr>
              <a:t>25/01/2024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3948F457-364A-4986-BC7D-65F851CFAF7D}" type="slidenum">
              <a:rPr lang="en-GB"/>
              <a:pPr>
                <a:defRPr/>
              </a:pPr>
              <a:t>‹#›</a:t>
            </a:fld>
            <a:endParaRPr lang="en-GB"/>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1E636264-BE43-4514-B1BB-CA2A5DD28CBF}" type="datetime1">
              <a:rPr lang="en-GB"/>
              <a:pPr>
                <a:defRPr/>
              </a:pPr>
              <a:t>25/01/2024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9B53349C-F0D9-43C6-AFB8-0DE0A29E3E4C}" type="slidenum">
              <a:rPr lang="en-GB"/>
              <a:pPr>
                <a:defRPr/>
              </a:pPr>
              <a:t>‹#›</a:t>
            </a:fld>
            <a:endParaRPr lang="en-GB"/>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1E11911E-59CA-46FB-9877-8DC758EF4ED9}" type="datetime1">
              <a:rPr lang="en-GB"/>
              <a:pPr>
                <a:defRPr/>
              </a:pPr>
              <a:t>25/01/2024</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02469432-FC36-4E94-902B-23F188837789}" type="slidenum">
              <a:rPr lang="en-GB"/>
              <a:pPr>
                <a:defRPr/>
              </a:pPr>
              <a:t>‹#›</a:t>
            </a:fld>
            <a:endParaRPr lang="en-GB"/>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80295125-D38C-45A6-8814-75D094B4D835}" type="datetime1">
              <a:rPr lang="en-GB"/>
              <a:pPr>
                <a:defRPr/>
              </a:pPr>
              <a:t>25/01/2024</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p>
        </p:txBody>
      </p:sp>
      <p:sp>
        <p:nvSpPr>
          <p:cNvPr id="9" name="Slide Number Placeholder 5"/>
          <p:cNvSpPr>
            <a:spLocks noGrp="1"/>
          </p:cNvSpPr>
          <p:nvPr>
            <p:ph type="sldNum" sz="quarter" idx="12"/>
          </p:nvPr>
        </p:nvSpPr>
        <p:spPr/>
        <p:txBody>
          <a:bodyPr/>
          <a:lstStyle>
            <a:lvl1pPr>
              <a:defRPr/>
            </a:lvl1pPr>
          </a:lstStyle>
          <a:p>
            <a:pPr>
              <a:defRPr/>
            </a:pPr>
            <a:fld id="{A5A2830D-4C53-4F59-A9B8-C2D48BD9ED73}" type="slidenum">
              <a:rPr lang="en-GB"/>
              <a:pPr>
                <a:defRPr/>
              </a:pPr>
              <a:t>‹#›</a:t>
            </a:fld>
            <a:endParaRPr lang="en-GB"/>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B03B39E2-37B4-4FAB-B7F4-A8C1E2FF80C1}" type="datetime1">
              <a:rPr lang="en-GB"/>
              <a:pPr>
                <a:defRPr/>
              </a:pPr>
              <a:t>25/01/2024</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p>
        </p:txBody>
      </p:sp>
      <p:sp>
        <p:nvSpPr>
          <p:cNvPr id="5" name="Slide Number Placeholder 5"/>
          <p:cNvSpPr>
            <a:spLocks noGrp="1"/>
          </p:cNvSpPr>
          <p:nvPr>
            <p:ph type="sldNum" sz="quarter" idx="12"/>
          </p:nvPr>
        </p:nvSpPr>
        <p:spPr/>
        <p:txBody>
          <a:bodyPr/>
          <a:lstStyle>
            <a:lvl1pPr>
              <a:defRPr/>
            </a:lvl1pPr>
          </a:lstStyle>
          <a:p>
            <a:pPr>
              <a:defRPr/>
            </a:pPr>
            <a:fld id="{251A69FC-324C-46C2-BB51-73564D901F4C}" type="slidenum">
              <a:rPr lang="en-GB"/>
              <a:pPr>
                <a:defRPr/>
              </a:pPr>
              <a:t>‹#›</a:t>
            </a:fld>
            <a:endParaRPr lang="en-GB"/>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B1B5D6EE-517A-496B-A7C5-0BE1946DAB58}" type="datetime1">
              <a:rPr lang="en-GB"/>
              <a:pPr>
                <a:defRPr/>
              </a:pPr>
              <a:t>25/01/2024</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p>
        </p:txBody>
      </p:sp>
      <p:sp>
        <p:nvSpPr>
          <p:cNvPr id="4" name="Slide Number Placeholder 5"/>
          <p:cNvSpPr>
            <a:spLocks noGrp="1"/>
          </p:cNvSpPr>
          <p:nvPr>
            <p:ph type="sldNum" sz="quarter" idx="12"/>
          </p:nvPr>
        </p:nvSpPr>
        <p:spPr/>
        <p:txBody>
          <a:bodyPr/>
          <a:lstStyle>
            <a:lvl1pPr>
              <a:defRPr/>
            </a:lvl1pPr>
          </a:lstStyle>
          <a:p>
            <a:pPr>
              <a:defRPr/>
            </a:pPr>
            <a:fld id="{48D155C3-F84A-48BF-9402-A39DB7055FB0}" type="slidenum">
              <a:rPr lang="en-GB"/>
              <a:pPr>
                <a:defRPr/>
              </a:pPr>
              <a:t>‹#›</a:t>
            </a:fld>
            <a:endParaRPr lang="en-GB"/>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B1B0D231-5130-455A-8E87-0E510159F20D}" type="datetime1">
              <a:rPr lang="en-GB"/>
              <a:pPr>
                <a:defRPr/>
              </a:pPr>
              <a:t>25/01/2024</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573E06EB-52C1-4F04-B0DC-E520ABEEBEC8}" type="slidenum">
              <a:rPr lang="en-GB"/>
              <a:pPr>
                <a:defRPr/>
              </a:pPr>
              <a:t>‹#›</a:t>
            </a:fld>
            <a:endParaRPr lang="en-GB"/>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CAA4B9A7-1E25-4005-B702-ACEDF85A8BF5}" type="datetime1">
              <a:rPr lang="en-GB"/>
              <a:pPr>
                <a:defRPr/>
              </a:pPr>
              <a:t>25/01/2024</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16CB57A5-D49D-4B93-B148-84B1B2466704}" type="slidenum">
              <a:rPr lang="en-GB"/>
              <a:pPr>
                <a:defRPr/>
              </a:pPr>
              <a:t>‹#›</a:t>
            </a:fld>
            <a:endParaRPr lang="en-GB"/>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93072DEF-AE58-4791-8A55-1BFB1E5F356C}" type="datetime1">
              <a:rPr lang="en-GB"/>
              <a:pPr>
                <a:defRPr/>
              </a:pPr>
              <a:t>25/01/2024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72C08EA7-F476-4D8E-844D-3DC94433D1F6}" type="slidenum">
              <a:rPr lang="en-GB"/>
              <a:pPr>
                <a:defRPr/>
              </a:pPr>
              <a:t>‹#›</a:t>
            </a:fld>
            <a:endParaRPr lang="en-GB"/>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41AC9178-CF4A-4AD0-995D-1FC5F3227C0E}" type="datetime1">
              <a:rPr lang="en-GB"/>
              <a:pPr>
                <a:defRPr/>
              </a:pPr>
              <a:t>25/01/2024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922268B8-6AD5-4643-B744-6D875CBDB57E}" type="slidenum">
              <a:rPr lang="en-GB"/>
              <a:pPr>
                <a:defRPr/>
              </a:pPr>
              <a:t>‹#›</a:t>
            </a:fld>
            <a:endParaRPr lang="en-GB"/>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75026BCD-77FD-4EF7-8E66-2BC3E86E7CC8}" type="datetime1">
              <a:rPr lang="en-GB"/>
              <a:pPr>
                <a:defRPr/>
              </a:pPr>
              <a:t>25/01/2024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F041491D-8BBD-498A-AD51-1692FC39E87C}" type="slidenum">
              <a:rPr lang="en-GB"/>
              <a:pPr>
                <a:defRPr/>
              </a:pPr>
              <a:t>‹#›</a:t>
            </a:fld>
            <a:endParaRPr lang="en-GB"/>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32CC9468-C9E7-449C-9215-BFF4262299E3}" type="datetime1">
              <a:rPr lang="en-GB"/>
              <a:pPr>
                <a:defRPr/>
              </a:pPr>
              <a:t>25/01/2024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B5AA91B1-5DBE-4A68-AC3B-E5AA8C7310F3}" type="slidenum">
              <a:rPr lang="en-GB"/>
              <a:pPr>
                <a:defRPr/>
              </a:pPr>
              <a:t>‹#›</a:t>
            </a:fld>
            <a:endParaRPr lang="en-GB"/>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D1EB8028-7F27-4899-BC38-D335731464A7}" type="datetime1">
              <a:rPr lang="en-GB"/>
              <a:pPr>
                <a:defRPr/>
              </a:pPr>
              <a:t>25/01/2024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662C56EC-3BB3-45DC-86B6-6EFF3A51B8A3}" type="slidenum">
              <a:rPr lang="en-GB"/>
              <a:pPr>
                <a:defRPr/>
              </a:pPr>
              <a:t>‹#›</a:t>
            </a:fld>
            <a:endParaRPr lang="en-GB"/>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F6CF0619-B65C-4A07-94A0-6451DDE04AAC}" type="datetime1">
              <a:rPr lang="en-GB"/>
              <a:pPr>
                <a:defRPr/>
              </a:pPr>
              <a:t>25/01/2024</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F278C839-BF7A-4B56-B01B-17B6AE3FB5F8}" type="slidenum">
              <a:rPr lang="en-GB"/>
              <a:pPr>
                <a:defRPr/>
              </a:pPr>
              <a:t>‹#›</a:t>
            </a:fld>
            <a:endParaRPr lang="en-GB"/>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0B98F47B-36CA-40D3-BA7E-2FCA2BE18E6F}" type="datetime1">
              <a:rPr lang="en-GB"/>
              <a:pPr>
                <a:defRPr/>
              </a:pPr>
              <a:t>25/01/2024</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p>
        </p:txBody>
      </p:sp>
      <p:sp>
        <p:nvSpPr>
          <p:cNvPr id="9" name="Slide Number Placeholder 5"/>
          <p:cNvSpPr>
            <a:spLocks noGrp="1"/>
          </p:cNvSpPr>
          <p:nvPr>
            <p:ph type="sldNum" sz="quarter" idx="12"/>
          </p:nvPr>
        </p:nvSpPr>
        <p:spPr/>
        <p:txBody>
          <a:bodyPr/>
          <a:lstStyle>
            <a:lvl1pPr>
              <a:defRPr/>
            </a:lvl1pPr>
          </a:lstStyle>
          <a:p>
            <a:pPr>
              <a:defRPr/>
            </a:pPr>
            <a:fld id="{38713267-5B9C-4F83-86C7-1704C346507A}" type="slidenum">
              <a:rPr lang="en-GB"/>
              <a:pPr>
                <a:defRPr/>
              </a:pPr>
              <a:t>‹#›</a:t>
            </a:fld>
            <a:endParaRPr lang="en-GB"/>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9D95FD2C-36A6-4D81-B55C-0E7BFC9AEECB}" type="datetime1">
              <a:rPr lang="en-GB"/>
              <a:pPr>
                <a:defRPr/>
              </a:pPr>
              <a:t>25/01/2024</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p>
        </p:txBody>
      </p:sp>
      <p:sp>
        <p:nvSpPr>
          <p:cNvPr id="5" name="Slide Number Placeholder 5"/>
          <p:cNvSpPr>
            <a:spLocks noGrp="1"/>
          </p:cNvSpPr>
          <p:nvPr>
            <p:ph type="sldNum" sz="quarter" idx="12"/>
          </p:nvPr>
        </p:nvSpPr>
        <p:spPr/>
        <p:txBody>
          <a:bodyPr/>
          <a:lstStyle>
            <a:lvl1pPr>
              <a:defRPr/>
            </a:lvl1pPr>
          </a:lstStyle>
          <a:p>
            <a:pPr>
              <a:defRPr/>
            </a:pPr>
            <a:fld id="{8343065E-A938-46C9-BF2D-77F21491789C}" type="slidenum">
              <a:rPr lang="en-GB"/>
              <a:pPr>
                <a:defRPr/>
              </a:pPr>
              <a:t>‹#›</a:t>
            </a:fld>
            <a:endParaRPr lang="en-GB"/>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CC0742E6-29AD-4958-87E0-21D2EF9216FC}" type="datetime1">
              <a:rPr lang="en-GB"/>
              <a:pPr>
                <a:defRPr/>
              </a:pPr>
              <a:t>25/01/2024</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p>
        </p:txBody>
      </p:sp>
      <p:sp>
        <p:nvSpPr>
          <p:cNvPr id="4" name="Slide Number Placeholder 5"/>
          <p:cNvSpPr>
            <a:spLocks noGrp="1"/>
          </p:cNvSpPr>
          <p:nvPr>
            <p:ph type="sldNum" sz="quarter" idx="12"/>
          </p:nvPr>
        </p:nvSpPr>
        <p:spPr/>
        <p:txBody>
          <a:bodyPr/>
          <a:lstStyle>
            <a:lvl1pPr>
              <a:defRPr/>
            </a:lvl1pPr>
          </a:lstStyle>
          <a:p>
            <a:pPr>
              <a:defRPr/>
            </a:pPr>
            <a:fld id="{CB11A550-9A57-4BFD-8152-CF8088E57DE9}" type="slidenum">
              <a:rPr lang="en-GB"/>
              <a:pPr>
                <a:defRPr/>
              </a:pPr>
              <a:t>‹#›</a:t>
            </a:fld>
            <a:endParaRPr lang="en-GB"/>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92A20A0C-B7A9-4AE8-B9AC-3E5724A70BB0}" type="datetime1">
              <a:rPr lang="en-GB"/>
              <a:pPr>
                <a:defRPr/>
              </a:pPr>
              <a:t>25/01/2024</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5F211BFA-927E-4482-9ED2-12253CC261F8}" type="slidenum">
              <a:rPr lang="en-GB"/>
              <a:pPr>
                <a:defRPr/>
              </a:pPr>
              <a:t>‹#›</a:t>
            </a:fld>
            <a:endParaRPr lang="en-GB"/>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9340F326-A9A4-4ECC-A70D-243B4AEBD6A9}" type="datetime1">
              <a:rPr lang="en-GB"/>
              <a:pPr>
                <a:defRPr/>
              </a:pPr>
              <a:t>25/01/2024</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0261F6FE-E2AF-499E-9DC4-3223089C5363}" type="slidenum">
              <a:rPr lang="en-GB"/>
              <a:pPr>
                <a:defRPr/>
              </a:pPr>
              <a:t>‹#›</a:t>
            </a:fld>
            <a:endParaRPr lang="en-GB"/>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96980E18-0928-49B9-ABCB-B650ED9DBDA8}" type="datetime1">
              <a:rPr lang="en-GB"/>
              <a:pPr>
                <a:defRPr/>
              </a:pPr>
              <a:t>25/01/2024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0E46671B-276A-4A3E-9F00-EC9BAB9A1575}" type="slidenum">
              <a:rPr lang="en-GB"/>
              <a:pPr>
                <a:defRPr/>
              </a:pPr>
              <a:t>‹#›</a:t>
            </a:fld>
            <a:endParaRPr lang="en-GB"/>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86C96A6B-5316-4A36-9006-0D4D86036685}" type="datetime1">
              <a:rPr lang="en-GB"/>
              <a:pPr>
                <a:defRPr/>
              </a:pPr>
              <a:t>25/01/2024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AB9AE9EC-F097-4652-9323-F632259754A1}" type="slidenum">
              <a:rPr lang="en-GB"/>
              <a:pPr>
                <a:defRPr/>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theme" Target="../theme/theme2.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9.xml"/><Relationship Id="rId13" Type="http://schemas.openxmlformats.org/officeDocument/2006/relationships/image" Target="../media/image2.tiff"/><Relationship Id="rId3" Type="http://schemas.openxmlformats.org/officeDocument/2006/relationships/slideLayout" Target="../slideLayouts/slideLayout24.xml"/><Relationship Id="rId7" Type="http://schemas.openxmlformats.org/officeDocument/2006/relationships/slideLayout" Target="../slideLayouts/slideLayout28.xml"/><Relationship Id="rId12" Type="http://schemas.openxmlformats.org/officeDocument/2006/relationships/theme" Target="../theme/theme3.xml"/><Relationship Id="rId2" Type="http://schemas.openxmlformats.org/officeDocument/2006/relationships/slideLayout" Target="../slideLayouts/slideLayout23.xml"/><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slideLayout" Target="../slideLayouts/slideLayout32.xml"/><Relationship Id="rId5" Type="http://schemas.openxmlformats.org/officeDocument/2006/relationships/slideLayout" Target="../slideLayouts/slideLayout26.xml"/><Relationship Id="rId10" Type="http://schemas.openxmlformats.org/officeDocument/2006/relationships/slideLayout" Target="../slideLayouts/slideLayout31.xml"/><Relationship Id="rId4" Type="http://schemas.openxmlformats.org/officeDocument/2006/relationships/slideLayout" Target="../slideLayouts/slideLayout25.xml"/><Relationship Id="rId9" Type="http://schemas.openxmlformats.org/officeDocument/2006/relationships/slideLayout" Target="../slideLayouts/slideLayout30.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0.xml"/><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theme" Target="../theme/theme4.xml"/><Relationship Id="rId2" Type="http://schemas.openxmlformats.org/officeDocument/2006/relationships/slideLayout" Target="../slideLayouts/slideLayout34.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0" Type="http://schemas.openxmlformats.org/officeDocument/2006/relationships/slideLayout" Target="../slideLayouts/slideLayout42.xml"/><Relationship Id="rId4" Type="http://schemas.openxmlformats.org/officeDocument/2006/relationships/slideLayout" Target="../slideLayouts/slideLayout36.xml"/><Relationship Id="rId9" Type="http://schemas.openxmlformats.org/officeDocument/2006/relationships/slideLayout" Target="../slideLayouts/slideLayout4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endParaRPr lang="en-GB"/>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816481BD-1B6E-4D48-8E70-6189751F1FB3}" type="datetime1">
              <a:rPr lang="en-GB"/>
              <a:pPr>
                <a:defRPr/>
              </a:pPr>
              <a:t>25/01/2024</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4720F87D-5F10-4E5F-ACCA-85446E32EAED}" type="slidenum">
              <a:rPr lang="en-GB"/>
              <a:pPr>
                <a:defRPr/>
              </a:pPr>
              <a:t>‹#›</a:t>
            </a:fld>
            <a:endParaRPr lang="en-GB"/>
          </a:p>
        </p:txBody>
      </p:sp>
    </p:spTree>
  </p:cSld>
  <p:clrMap bg1="lt1" tx1="dk1" bg2="lt2" tx2="dk2" accent1="accent1" accent2="accent2" accent3="accent3" accent4="accent4" accent5="accent5" accent6="accent6" hlink="hlink" folHlink="folHlink"/>
  <p:sldLayoutIdLst>
    <p:sldLayoutId id="2147483697" r:id="rId1"/>
    <p:sldLayoutId id="2147483664" r:id="rId2"/>
    <p:sldLayoutId id="2147483663" r:id="rId3"/>
    <p:sldLayoutId id="2147483662" r:id="rId4"/>
    <p:sldLayoutId id="2147483661" r:id="rId5"/>
    <p:sldLayoutId id="2147483660" r:id="rId6"/>
    <p:sldLayoutId id="2147483659" r:id="rId7"/>
    <p:sldLayoutId id="2147483658" r:id="rId8"/>
    <p:sldLayoutId id="2147483657" r:id="rId9"/>
    <p:sldLayoutId id="2147483656" r:id="rId10"/>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a:t>Click to edit Master title style</a:t>
            </a:r>
          </a:p>
        </p:txBody>
      </p:sp>
      <p:sp>
        <p:nvSpPr>
          <p:cNvPr id="12291"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23556"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fld id="{BA2108CC-9158-4C35-8011-F5D1DE765967}" type="datetime1">
              <a:rPr lang="en-GB"/>
              <a:pPr>
                <a:defRPr/>
              </a:pPr>
              <a:t>25/01/2024</a:t>
            </a:fld>
            <a:endParaRPr lang="en-GB"/>
          </a:p>
        </p:txBody>
      </p:sp>
      <p:sp>
        <p:nvSpPr>
          <p:cNvPr id="23557"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n-GB"/>
          </a:p>
        </p:txBody>
      </p:sp>
      <p:sp>
        <p:nvSpPr>
          <p:cNvPr id="23558"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0254C962-5F65-4AE3-B27F-1848626DCC31}" type="slidenum">
              <a:rPr lang="en-GB"/>
              <a:pPr>
                <a:defRPr/>
              </a:pPr>
              <a:t>‹#›</a:t>
            </a:fld>
            <a:endParaRPr lang="en-GB"/>
          </a:p>
        </p:txBody>
      </p:sp>
    </p:spTree>
  </p:cSld>
  <p:clrMap bg1="lt1" tx1="dk1" bg2="lt2" tx2="dk2" accent1="accent1" accent2="accent2" accent3="accent3" accent4="accent4" accent5="accent5" accent6="accent6" hlink="hlink" folHlink="folHlink"/>
  <p:sldLayoutIdLst>
    <p:sldLayoutId id="2147483675" r:id="rId1"/>
    <p:sldLayoutId id="2147483674" r:id="rId2"/>
    <p:sldLayoutId id="2147483673" r:id="rId3"/>
    <p:sldLayoutId id="2147483672" r:id="rId4"/>
    <p:sldLayoutId id="2147483671" r:id="rId5"/>
    <p:sldLayoutId id="2147483670" r:id="rId6"/>
    <p:sldLayoutId id="2147483669" r:id="rId7"/>
    <p:sldLayoutId id="2147483668" r:id="rId8"/>
    <p:sldLayoutId id="2147483667" r:id="rId9"/>
    <p:sldLayoutId id="2147483666" r:id="rId10"/>
    <p:sldLayoutId id="2147483665"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cxnSp>
        <p:nvCxnSpPr>
          <p:cNvPr id="7" name="Straight Connector 7"/>
          <p:cNvCxnSpPr/>
          <p:nvPr userDrawn="1"/>
        </p:nvCxnSpPr>
        <p:spPr>
          <a:xfrm>
            <a:off x="0" y="3357563"/>
            <a:ext cx="914400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9"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fontAlgn="auto">
              <a:spcBef>
                <a:spcPts val="0"/>
              </a:spcBef>
              <a:spcAft>
                <a:spcPts val="0"/>
              </a:spcAft>
              <a:defRPr sz="1200">
                <a:solidFill>
                  <a:schemeClr val="tx1">
                    <a:tint val="75000"/>
                  </a:schemeClr>
                </a:solidFill>
                <a:latin typeface="+mn-lt"/>
              </a:defRPr>
            </a:lvl1pPr>
          </a:lstStyle>
          <a:p>
            <a:pPr>
              <a:defRPr/>
            </a:pPr>
            <a:fld id="{1D3584BE-6217-4F55-BDED-382E51DF3046}" type="datetime1">
              <a:rPr lang="en-GB"/>
              <a:pPr>
                <a:defRPr/>
              </a:pPr>
              <a:t>25/01/2024</a:t>
            </a:fld>
            <a:endParaRPr lang="en-GB"/>
          </a:p>
        </p:txBody>
      </p:sp>
      <p:sp>
        <p:nvSpPr>
          <p:cNvPr id="10"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n-GB"/>
          </a:p>
        </p:txBody>
      </p:sp>
      <p:sp>
        <p:nvSpPr>
          <p:cNvPr id="11"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B8AE481E-CA5D-4143-8DD3-ED2EA37148BB}" type="slidenum">
              <a:rPr lang="en-GB"/>
              <a:pPr>
                <a:defRPr/>
              </a:pPr>
              <a:t>‹#›</a:t>
            </a:fld>
            <a:endParaRPr lang="en-GB"/>
          </a:p>
        </p:txBody>
      </p:sp>
      <p:pic>
        <p:nvPicPr>
          <p:cNvPr id="24582" name="Picture 4" descr="challenge partners logo"/>
          <p:cNvPicPr>
            <a:picLocks noChangeAspect="1" noChangeArrowheads="1"/>
          </p:cNvPicPr>
          <p:nvPr userDrawn="1"/>
        </p:nvPicPr>
        <p:blipFill>
          <a:blip r:embed="rId13" cstate="email">
            <a:extLst>
              <a:ext uri="{28A0092B-C50C-407E-A947-70E740481C1C}">
                <a14:useLocalDpi xmlns:a14="http://schemas.microsoft.com/office/drawing/2010/main"/>
              </a:ext>
            </a:extLst>
          </a:blip>
          <a:srcRect/>
          <a:stretch>
            <a:fillRect/>
          </a:stretch>
        </p:blipFill>
        <p:spPr bwMode="auto">
          <a:xfrm>
            <a:off x="4787900" y="404813"/>
            <a:ext cx="4135438" cy="2325687"/>
          </a:xfrm>
          <a:prstGeom prst="rect">
            <a:avLst/>
          </a:prstGeom>
          <a:noFill/>
          <a:ln w="9525">
            <a:noFill/>
            <a:miter lim="800000"/>
            <a:headEnd/>
            <a:tailEnd/>
          </a:ln>
        </p:spPr>
      </p:pic>
      <p:sp>
        <p:nvSpPr>
          <p:cNvPr id="76810" name="TextBox 4"/>
          <p:cNvSpPr txBox="1">
            <a:spLocks noChangeArrowheads="1"/>
          </p:cNvSpPr>
          <p:nvPr userDrawn="1"/>
        </p:nvSpPr>
        <p:spPr bwMode="auto">
          <a:xfrm>
            <a:off x="611188" y="2711450"/>
            <a:ext cx="5905500" cy="646113"/>
          </a:xfrm>
          <a:prstGeom prst="rect">
            <a:avLst/>
          </a:prstGeom>
          <a:noFill/>
          <a:ln w="9525">
            <a:noFill/>
            <a:miter lim="800000"/>
            <a:headEnd/>
            <a:tailEnd/>
          </a:ln>
        </p:spPr>
        <p:txBody>
          <a:bodyPr>
            <a:spAutoFit/>
          </a:bodyPr>
          <a:lstStyle/>
          <a:p>
            <a:pPr>
              <a:defRPr/>
            </a:pPr>
            <a:r>
              <a:rPr lang="en-GB" sz="3600" b="1">
                <a:latin typeface="Calibri" pitchFamily="34" charset="0"/>
              </a:rPr>
              <a:t>Challenge Partners</a:t>
            </a:r>
            <a:endParaRPr lang="en-US" sz="2000" i="1">
              <a:latin typeface="Calibri" pitchFamily="34" charset="0"/>
            </a:endParaRPr>
          </a:p>
        </p:txBody>
      </p:sp>
      <p:sp>
        <p:nvSpPr>
          <p:cNvPr id="76811" name="TextBox 2"/>
          <p:cNvSpPr txBox="1">
            <a:spLocks noChangeArrowheads="1"/>
          </p:cNvSpPr>
          <p:nvPr userDrawn="1"/>
        </p:nvSpPr>
        <p:spPr bwMode="auto">
          <a:xfrm>
            <a:off x="611188" y="3403600"/>
            <a:ext cx="5905500" cy="1371600"/>
          </a:xfrm>
          <a:prstGeom prst="rect">
            <a:avLst/>
          </a:prstGeom>
          <a:noFill/>
          <a:ln w="9525">
            <a:noFill/>
            <a:miter lim="800000"/>
            <a:headEnd/>
            <a:tailEnd/>
          </a:ln>
        </p:spPr>
        <p:txBody>
          <a:bodyPr>
            <a:spAutoFit/>
          </a:bodyPr>
          <a:lstStyle/>
          <a:p>
            <a:pPr>
              <a:defRPr/>
            </a:pPr>
            <a:r>
              <a:rPr lang="en-GB" sz="3200" i="1">
                <a:latin typeface="Calibri" pitchFamily="34" charset="0"/>
              </a:rPr>
              <a:t>xxx</a:t>
            </a:r>
          </a:p>
          <a:p>
            <a:pPr>
              <a:defRPr/>
            </a:pPr>
            <a:endParaRPr lang="en-GB" sz="3200" i="1">
              <a:latin typeface="Calibri" pitchFamily="34" charset="0"/>
            </a:endParaRPr>
          </a:p>
          <a:p>
            <a:pPr>
              <a:defRPr/>
            </a:pPr>
            <a:r>
              <a:rPr lang="en-GB" sz="2000" i="1">
                <a:latin typeface="Calibri" pitchFamily="34" charset="0"/>
              </a:rPr>
              <a:t>date</a:t>
            </a:r>
          </a:p>
        </p:txBody>
      </p:sp>
    </p:spTree>
  </p:cSld>
  <p:clrMap bg1="lt1" tx1="dk1" bg2="lt2" tx2="dk2" accent1="accent1" accent2="accent2" accent3="accent3" accent4="accent4" accent5="accent5" accent6="accent6" hlink="hlink" folHlink="folHlink"/>
  <p:sldLayoutIdLst>
    <p:sldLayoutId id="2147483698" r:id="rId1"/>
    <p:sldLayoutId id="2147483685" r:id="rId2"/>
    <p:sldLayoutId id="2147483684" r:id="rId3"/>
    <p:sldLayoutId id="2147483683" r:id="rId4"/>
    <p:sldLayoutId id="2147483682" r:id="rId5"/>
    <p:sldLayoutId id="2147483681" r:id="rId6"/>
    <p:sldLayoutId id="2147483680" r:id="rId7"/>
    <p:sldLayoutId id="2147483679" r:id="rId8"/>
    <p:sldLayoutId id="2147483678" r:id="rId9"/>
    <p:sldLayoutId id="2147483677" r:id="rId10"/>
    <p:sldLayoutId id="2147483676" r:id="rId11"/>
  </p:sldLayoutIdLst>
  <p:hf hdr="0" ftr="0" dt="0"/>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a:solidFill>
            <a:schemeClr val="tx1"/>
          </a:solidFill>
          <a:latin typeface="+mn-lt"/>
        </a:defRPr>
      </a:lvl2pPr>
      <a:lvl3pPr marL="1143000" indent="-228600" algn="l" rtl="0" eaLnBrk="0" fontAlgn="base" hangingPunct="0">
        <a:spcBef>
          <a:spcPct val="20000"/>
        </a:spcBef>
        <a:spcAft>
          <a:spcPct val="0"/>
        </a:spcAft>
        <a:buFont typeface="Arial" charset="0"/>
        <a:buChar char="•"/>
        <a:defRPr sz="2400">
          <a:solidFill>
            <a:schemeClr val="tx1"/>
          </a:solidFill>
          <a:latin typeface="+mn-lt"/>
        </a:defRPr>
      </a:lvl3pPr>
      <a:lvl4pPr marL="1600200" indent="-228600" algn="l" rtl="0" eaLnBrk="0" fontAlgn="base" hangingPunct="0">
        <a:spcBef>
          <a:spcPct val="20000"/>
        </a:spcBef>
        <a:spcAft>
          <a:spcPct val="0"/>
        </a:spcAft>
        <a:buFont typeface="Arial" charset="0"/>
        <a:buChar char="–"/>
        <a:defRPr sz="2000">
          <a:solidFill>
            <a:schemeClr val="tx1"/>
          </a:solidFill>
          <a:latin typeface="+mn-lt"/>
        </a:defRPr>
      </a:lvl4pPr>
      <a:lvl5pPr marL="2057400" indent="-228600" algn="l" rtl="0" eaLnBrk="0" fontAlgn="base" hangingPunct="0">
        <a:spcBef>
          <a:spcPct val="20000"/>
        </a:spcBef>
        <a:spcAft>
          <a:spcPct val="0"/>
        </a:spcAft>
        <a:buFont typeface="Arial" charset="0"/>
        <a:buChar char="»"/>
        <a:defRPr sz="2000">
          <a:solidFill>
            <a:schemeClr val="tx1"/>
          </a:solidFill>
          <a:latin typeface="+mn-lt"/>
        </a:defRPr>
      </a:lvl5pPr>
      <a:lvl6pPr marL="2514600" indent="-228600" algn="l" rtl="0" fontAlgn="base">
        <a:spcBef>
          <a:spcPct val="20000"/>
        </a:spcBef>
        <a:spcAft>
          <a:spcPct val="0"/>
        </a:spcAft>
        <a:buFont typeface="Arial" charset="0"/>
        <a:buChar char="»"/>
        <a:defRPr sz="2000">
          <a:solidFill>
            <a:schemeClr val="tx1"/>
          </a:solidFill>
          <a:latin typeface="+mn-lt"/>
        </a:defRPr>
      </a:lvl6pPr>
      <a:lvl7pPr marL="2971800" indent="-228600" algn="l" rtl="0" fontAlgn="base">
        <a:spcBef>
          <a:spcPct val="20000"/>
        </a:spcBef>
        <a:spcAft>
          <a:spcPct val="0"/>
        </a:spcAft>
        <a:buFont typeface="Arial" charset="0"/>
        <a:buChar char="»"/>
        <a:defRPr sz="2000">
          <a:solidFill>
            <a:schemeClr val="tx1"/>
          </a:solidFill>
          <a:latin typeface="+mn-lt"/>
        </a:defRPr>
      </a:lvl7pPr>
      <a:lvl8pPr marL="3429000" indent="-228600" algn="l" rtl="0" fontAlgn="base">
        <a:spcBef>
          <a:spcPct val="20000"/>
        </a:spcBef>
        <a:spcAft>
          <a:spcPct val="0"/>
        </a:spcAft>
        <a:buFont typeface="Arial" charset="0"/>
        <a:buChar char="»"/>
        <a:defRPr sz="2000">
          <a:solidFill>
            <a:schemeClr val="tx1"/>
          </a:solidFill>
          <a:latin typeface="+mn-lt"/>
        </a:defRPr>
      </a:lvl8pPr>
      <a:lvl9pPr marL="3886200" indent="-228600" algn="l" rtl="0" fontAlgn="base">
        <a:spcBef>
          <a:spcPct val="20000"/>
        </a:spcBef>
        <a:spcAft>
          <a:spcPct val="0"/>
        </a:spcAft>
        <a:buFont typeface="Arial"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cxnSp>
        <p:nvCxnSpPr>
          <p:cNvPr id="7" name="Straight Connector 6"/>
          <p:cNvCxnSpPr/>
          <p:nvPr userDrawn="1"/>
        </p:nvCxnSpPr>
        <p:spPr>
          <a:xfrm>
            <a:off x="0" y="3357563"/>
            <a:ext cx="914400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6867"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endParaRPr lang="en-GB"/>
          </a:p>
        </p:txBody>
      </p:sp>
      <p:sp>
        <p:nvSpPr>
          <p:cNvPr id="36868"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8"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fontAlgn="auto">
              <a:spcBef>
                <a:spcPts val="0"/>
              </a:spcBef>
              <a:spcAft>
                <a:spcPts val="0"/>
              </a:spcAft>
              <a:defRPr sz="1200">
                <a:solidFill>
                  <a:schemeClr val="tx1">
                    <a:tint val="75000"/>
                  </a:schemeClr>
                </a:solidFill>
                <a:latin typeface="+mn-lt"/>
              </a:defRPr>
            </a:lvl1pPr>
          </a:lstStyle>
          <a:p>
            <a:pPr>
              <a:defRPr/>
            </a:pPr>
            <a:fld id="{0F2229E0-EDDE-4DB5-9D16-C87F6D2189DF}" type="datetime1">
              <a:rPr lang="en-GB"/>
              <a:pPr>
                <a:defRPr/>
              </a:pPr>
              <a:t>25/01/2024</a:t>
            </a:fld>
            <a:endParaRPr lang="en-GB"/>
          </a:p>
        </p:txBody>
      </p:sp>
      <p:sp>
        <p:nvSpPr>
          <p:cNvPr id="9"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n-GB"/>
          </a:p>
        </p:txBody>
      </p:sp>
      <p:sp>
        <p:nvSpPr>
          <p:cNvPr id="10"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C985DFE6-301F-4248-AFC1-B11449777AC2}" type="slidenum">
              <a:rPr lang="en-GB"/>
              <a:pPr>
                <a:defRPr/>
              </a:pPr>
              <a:t>‹#›</a:t>
            </a:fld>
            <a:endParaRPr lang="en-GB"/>
          </a:p>
        </p:txBody>
      </p:sp>
    </p:spTree>
  </p:cSld>
  <p:clrMap bg1="lt1" tx1="dk1" bg2="lt2" tx2="dk2" accent1="accent1" accent2="accent2" accent3="accent3" accent4="accent4" accent5="accent5" accent6="accent6" hlink="hlink" folHlink="folHlink"/>
  <p:sldLayoutIdLst>
    <p:sldLayoutId id="2147483696" r:id="rId1"/>
    <p:sldLayoutId id="2147483695" r:id="rId2"/>
    <p:sldLayoutId id="2147483694" r:id="rId3"/>
    <p:sldLayoutId id="2147483693" r:id="rId4"/>
    <p:sldLayoutId id="2147483692" r:id="rId5"/>
    <p:sldLayoutId id="2147483691" r:id="rId6"/>
    <p:sldLayoutId id="2147483690" r:id="rId7"/>
    <p:sldLayoutId id="2147483689" r:id="rId8"/>
    <p:sldLayoutId id="2147483688" r:id="rId9"/>
    <p:sldLayoutId id="2147483687" r:id="rId10"/>
    <p:sldLayoutId id="2147483686" r:id="rId11"/>
  </p:sldLayoutIdLst>
  <p:hf hdr="0" ftr="0" dt="0"/>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a:solidFill>
            <a:schemeClr val="tx1"/>
          </a:solidFill>
          <a:latin typeface="+mn-lt"/>
        </a:defRPr>
      </a:lvl2pPr>
      <a:lvl3pPr marL="1143000" indent="-228600" algn="l" rtl="0" eaLnBrk="0" fontAlgn="base" hangingPunct="0">
        <a:spcBef>
          <a:spcPct val="20000"/>
        </a:spcBef>
        <a:spcAft>
          <a:spcPct val="0"/>
        </a:spcAft>
        <a:buFont typeface="Arial" charset="0"/>
        <a:buChar char="•"/>
        <a:defRPr sz="2400">
          <a:solidFill>
            <a:schemeClr val="tx1"/>
          </a:solidFill>
          <a:latin typeface="+mn-lt"/>
        </a:defRPr>
      </a:lvl3pPr>
      <a:lvl4pPr marL="1600200" indent="-228600" algn="l" rtl="0" eaLnBrk="0" fontAlgn="base" hangingPunct="0">
        <a:spcBef>
          <a:spcPct val="20000"/>
        </a:spcBef>
        <a:spcAft>
          <a:spcPct val="0"/>
        </a:spcAft>
        <a:buFont typeface="Arial" charset="0"/>
        <a:buChar char="–"/>
        <a:defRPr sz="2000">
          <a:solidFill>
            <a:schemeClr val="tx1"/>
          </a:solidFill>
          <a:latin typeface="+mn-lt"/>
        </a:defRPr>
      </a:lvl4pPr>
      <a:lvl5pPr marL="2057400" indent="-228600" algn="l" rtl="0" eaLnBrk="0" fontAlgn="base" hangingPunct="0">
        <a:spcBef>
          <a:spcPct val="20000"/>
        </a:spcBef>
        <a:spcAft>
          <a:spcPct val="0"/>
        </a:spcAft>
        <a:buFont typeface="Arial" charset="0"/>
        <a:buChar char="»"/>
        <a:defRPr sz="2000">
          <a:solidFill>
            <a:schemeClr val="tx1"/>
          </a:solidFill>
          <a:latin typeface="+mn-lt"/>
        </a:defRPr>
      </a:lvl5pPr>
      <a:lvl6pPr marL="2514600" indent="-228600" algn="l" rtl="0" fontAlgn="base">
        <a:spcBef>
          <a:spcPct val="20000"/>
        </a:spcBef>
        <a:spcAft>
          <a:spcPct val="0"/>
        </a:spcAft>
        <a:buFont typeface="Arial" charset="0"/>
        <a:buChar char="»"/>
        <a:defRPr sz="2000">
          <a:solidFill>
            <a:schemeClr val="tx1"/>
          </a:solidFill>
          <a:latin typeface="+mn-lt"/>
        </a:defRPr>
      </a:lvl6pPr>
      <a:lvl7pPr marL="2971800" indent="-228600" algn="l" rtl="0" fontAlgn="base">
        <a:spcBef>
          <a:spcPct val="20000"/>
        </a:spcBef>
        <a:spcAft>
          <a:spcPct val="0"/>
        </a:spcAft>
        <a:buFont typeface="Arial" charset="0"/>
        <a:buChar char="»"/>
        <a:defRPr sz="2000">
          <a:solidFill>
            <a:schemeClr val="tx1"/>
          </a:solidFill>
          <a:latin typeface="+mn-lt"/>
        </a:defRPr>
      </a:lvl7pPr>
      <a:lvl8pPr marL="3429000" indent="-228600" algn="l" rtl="0" fontAlgn="base">
        <a:spcBef>
          <a:spcPct val="20000"/>
        </a:spcBef>
        <a:spcAft>
          <a:spcPct val="0"/>
        </a:spcAft>
        <a:buFont typeface="Arial" charset="0"/>
        <a:buChar char="»"/>
        <a:defRPr sz="2000">
          <a:solidFill>
            <a:schemeClr val="tx1"/>
          </a:solidFill>
          <a:latin typeface="+mn-lt"/>
        </a:defRPr>
      </a:lvl8pPr>
      <a:lvl9pPr marL="3886200" indent="-228600" algn="l" rtl="0" fontAlgn="base">
        <a:spcBef>
          <a:spcPct val="20000"/>
        </a:spcBef>
        <a:spcAft>
          <a:spcPct val="0"/>
        </a:spcAft>
        <a:buFont typeface="Arial"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s://youtu.be/lih0Z2IbIUQ"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xml"/><Relationship Id="rId5" Type="http://schemas.openxmlformats.org/officeDocument/2006/relationships/image" Target="../media/image13.tiff"/><Relationship Id="rId4" Type="http://schemas.openxmlformats.org/officeDocument/2006/relationships/image" Target="../media/image12.tiff"/></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hyperlink" Target="https://www.brighttalk.org.uk/contact"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8BEF273-86BC-3C4C-8CDD-F5EF660335FA}"/>
              </a:ext>
            </a:extLst>
          </p:cNvPr>
          <p:cNvSpPr/>
          <p:nvPr/>
        </p:nvSpPr>
        <p:spPr>
          <a:xfrm>
            <a:off x="5220072" y="1371402"/>
            <a:ext cx="3168352" cy="4785926"/>
          </a:xfrm>
          <a:prstGeom prst="rect">
            <a:avLst/>
          </a:prstGeom>
        </p:spPr>
        <p:txBody>
          <a:bodyPr wrap="square">
            <a:spAutoFit/>
          </a:bodyPr>
          <a:lstStyle/>
          <a:p>
            <a:pPr algn="ctr">
              <a:spcBef>
                <a:spcPts val="600"/>
              </a:spcBef>
            </a:pPr>
            <a:r>
              <a:rPr lang="en-GB" sz="2000" i="1" dirty="0">
                <a:latin typeface="Gill Sans MT" panose="020B0502020104020203" pitchFamily="34" charset="77"/>
              </a:rPr>
              <a:t>‘Talking and listening to children does lots of important things. It </a:t>
            </a:r>
            <a:r>
              <a:rPr lang="en-GB" sz="2400" b="1" i="1" dirty="0">
                <a:latin typeface="Gill Sans MT" panose="020B0502020104020203" pitchFamily="34" charset="77"/>
              </a:rPr>
              <a:t>improves your bond with them</a:t>
            </a:r>
            <a:r>
              <a:rPr lang="en-GB" sz="2000" i="1" dirty="0">
                <a:latin typeface="Gill Sans MT" panose="020B0502020104020203" pitchFamily="34" charset="77"/>
              </a:rPr>
              <a:t>, and encourages them to listen to you.</a:t>
            </a:r>
          </a:p>
          <a:p>
            <a:pPr algn="ctr">
              <a:spcBef>
                <a:spcPts val="600"/>
              </a:spcBef>
            </a:pPr>
            <a:endParaRPr lang="en-GB" sz="2000" i="1" dirty="0">
              <a:latin typeface="Gill Sans MT" panose="020B0502020104020203" pitchFamily="34" charset="77"/>
            </a:endParaRPr>
          </a:p>
          <a:p>
            <a:pPr algn="ctr">
              <a:spcBef>
                <a:spcPts val="600"/>
              </a:spcBef>
            </a:pPr>
            <a:r>
              <a:rPr lang="en-GB" sz="2000" i="1" dirty="0">
                <a:latin typeface="Gill Sans MT" panose="020B0502020104020203" pitchFamily="34" charset="77"/>
              </a:rPr>
              <a:t>It </a:t>
            </a:r>
            <a:r>
              <a:rPr lang="en-GB" sz="2400" b="1" i="1" dirty="0">
                <a:latin typeface="Gill Sans MT" panose="020B0502020104020203" pitchFamily="34" charset="77"/>
              </a:rPr>
              <a:t>helps them to form relationships and to build self-esteem</a:t>
            </a:r>
            <a:r>
              <a:rPr lang="en-GB" sz="2000" i="1" dirty="0">
                <a:latin typeface="Gill Sans MT" panose="020B0502020104020203" pitchFamily="34" charset="77"/>
              </a:rPr>
              <a:t>.’ </a:t>
            </a:r>
          </a:p>
          <a:p>
            <a:pPr algn="ctr">
              <a:spcBef>
                <a:spcPts val="600"/>
              </a:spcBef>
            </a:pPr>
            <a:r>
              <a:rPr lang="en-GB" sz="2000" dirty="0">
                <a:latin typeface="Gill Sans MT" panose="020B0502020104020203" pitchFamily="34" charset="77"/>
              </a:rPr>
              <a:t>Healthy Families</a:t>
            </a:r>
          </a:p>
          <a:p>
            <a:pPr algn="ctr">
              <a:spcBef>
                <a:spcPts val="600"/>
              </a:spcBef>
            </a:pPr>
            <a:endParaRPr lang="en-GB" sz="2000" b="1" dirty="0">
              <a:latin typeface="Gill Sans MT" panose="020B0502020104020203" pitchFamily="34" charset="77"/>
              <a:cs typeface="Arial" panose="020B0604020202020204" pitchFamily="34" charset="0"/>
            </a:endParaRPr>
          </a:p>
          <a:p>
            <a:pPr algn="ctr">
              <a:spcBef>
                <a:spcPts val="600"/>
              </a:spcBef>
            </a:pPr>
            <a:endParaRPr lang="en-GB" sz="2000" b="1" dirty="0">
              <a:latin typeface="Gill Sans MT" panose="020B0502020104020203" pitchFamily="34" charset="77"/>
              <a:cs typeface="Arial" panose="020B0604020202020204" pitchFamily="34" charset="0"/>
            </a:endParaRPr>
          </a:p>
        </p:txBody>
      </p:sp>
      <p:pic>
        <p:nvPicPr>
          <p:cNvPr id="3" name="Picture 2">
            <a:extLst>
              <a:ext uri="{FF2B5EF4-FFF2-40B4-BE49-F238E27FC236}">
                <a16:creationId xmlns:a16="http://schemas.microsoft.com/office/drawing/2014/main" id="{6F1AD077-5FD7-5A45-B03F-255616D32BB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11560" y="1611675"/>
            <a:ext cx="4328351" cy="3168352"/>
          </a:xfrm>
          <a:prstGeom prst="rect">
            <a:avLst/>
          </a:prstGeom>
        </p:spPr>
      </p:pic>
      <p:sp>
        <p:nvSpPr>
          <p:cNvPr id="2" name="TextBox 1">
            <a:extLst>
              <a:ext uri="{FF2B5EF4-FFF2-40B4-BE49-F238E27FC236}">
                <a16:creationId xmlns:a16="http://schemas.microsoft.com/office/drawing/2014/main" id="{55ABC772-E568-4F2A-BA33-A53464FEE4A6}"/>
              </a:ext>
            </a:extLst>
          </p:cNvPr>
          <p:cNvSpPr txBox="1"/>
          <p:nvPr/>
        </p:nvSpPr>
        <p:spPr>
          <a:xfrm>
            <a:off x="7020272" y="0"/>
            <a:ext cx="1944216" cy="1182762"/>
          </a:xfrm>
          <a:prstGeom prst="rect">
            <a:avLst/>
          </a:prstGeom>
          <a:solidFill>
            <a:schemeClr val="bg1"/>
          </a:solidFill>
        </p:spPr>
        <p:txBody>
          <a:bodyPr wrap="square" rtlCol="0">
            <a:spAutoFit/>
          </a:bodyPr>
          <a:lstStyle/>
          <a:p>
            <a:endParaRPr lang="en-GB" dirty="0"/>
          </a:p>
        </p:txBody>
      </p:sp>
      <p:sp>
        <p:nvSpPr>
          <p:cNvPr id="9" name="Title 1">
            <a:extLst>
              <a:ext uri="{FF2B5EF4-FFF2-40B4-BE49-F238E27FC236}">
                <a16:creationId xmlns:a16="http://schemas.microsoft.com/office/drawing/2014/main" id="{A8F3C406-320F-CF45-86BE-BD88B8028D34}"/>
              </a:ext>
            </a:extLst>
          </p:cNvPr>
          <p:cNvSpPr txBox="1">
            <a:spLocks/>
          </p:cNvSpPr>
          <p:nvPr/>
        </p:nvSpPr>
        <p:spPr bwMode="auto">
          <a:xfrm>
            <a:off x="457200" y="188640"/>
            <a:ext cx="8435280" cy="994122"/>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lang="en-GB" sz="2400" b="1" kern="1200" dirty="0">
                <a:solidFill>
                  <a:schemeClr val="tx1"/>
                </a:solidFill>
                <a:latin typeface="Gill Sans MT" panose="020B0502020104020203" pitchFamily="34" charset="0"/>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r>
              <a:rPr lang="en-GB" dirty="0">
                <a:latin typeface="Gill Sans MT" panose="020B0502020104020203" pitchFamily="34" charset="77"/>
              </a:rPr>
              <a:t>Talk is essential to human development and relationships.</a:t>
            </a:r>
          </a:p>
        </p:txBody>
      </p:sp>
      <p:sp>
        <p:nvSpPr>
          <p:cNvPr id="4" name="Rectangle 3">
            <a:extLst>
              <a:ext uri="{FF2B5EF4-FFF2-40B4-BE49-F238E27FC236}">
                <a16:creationId xmlns:a16="http://schemas.microsoft.com/office/drawing/2014/main" id="{A1359BCE-14AF-482B-9A41-63B4BBE74EE5}"/>
              </a:ext>
            </a:extLst>
          </p:cNvPr>
          <p:cNvSpPr/>
          <p:nvPr/>
        </p:nvSpPr>
        <p:spPr>
          <a:xfrm>
            <a:off x="457200" y="5868914"/>
            <a:ext cx="8435279" cy="1015663"/>
          </a:xfrm>
          <a:prstGeom prst="rect">
            <a:avLst/>
          </a:prstGeom>
        </p:spPr>
        <p:txBody>
          <a:bodyPr wrap="square">
            <a:spAutoFit/>
          </a:bodyPr>
          <a:lstStyle/>
          <a:p>
            <a:r>
              <a:rPr lang="en-US" sz="2000" i="1" dirty="0">
                <a:latin typeface="Gill Sans MT" panose="020B0502020104020203" pitchFamily="34" charset="0"/>
              </a:rPr>
              <a:t>Young people with poor communication skills are </a:t>
            </a:r>
            <a:r>
              <a:rPr lang="en-US" sz="2000" b="1" i="1" dirty="0">
                <a:latin typeface="Gill Sans MT" panose="020B0502020104020203" pitchFamily="34" charset="0"/>
              </a:rPr>
              <a:t>one and a half times more likely </a:t>
            </a:r>
            <a:r>
              <a:rPr lang="en-US" sz="2000" i="1" dirty="0">
                <a:latin typeface="Gill Sans MT" panose="020B0502020104020203" pitchFamily="34" charset="0"/>
              </a:rPr>
              <a:t>to have </a:t>
            </a:r>
            <a:r>
              <a:rPr lang="en-US" sz="2000" b="1" i="1" dirty="0">
                <a:latin typeface="Gill Sans MT" panose="020B0502020104020203" pitchFamily="34" charset="0"/>
              </a:rPr>
              <a:t>mental health difficulties</a:t>
            </a:r>
            <a:r>
              <a:rPr lang="en-US" sz="2000" i="1" dirty="0">
                <a:latin typeface="Gill Sans MT" panose="020B0502020104020203" pitchFamily="34" charset="0"/>
              </a:rPr>
              <a:t>…’   </a:t>
            </a:r>
          </a:p>
          <a:p>
            <a:pPr algn="r"/>
            <a:r>
              <a:rPr lang="en-US" sz="2000" i="1" dirty="0">
                <a:latin typeface="Gill Sans MT" panose="020B0502020104020203" pitchFamily="34" charset="0"/>
              </a:rPr>
              <a:t>    </a:t>
            </a:r>
            <a:r>
              <a:rPr lang="en-US" sz="1600" dirty="0">
                <a:latin typeface="Gill Sans MT" panose="020B0502020104020203" pitchFamily="34" charset="0"/>
              </a:rPr>
              <a:t>Communication Trust 2017, </a:t>
            </a:r>
            <a:r>
              <a:rPr lang="en-US" sz="1600" i="1" dirty="0">
                <a:latin typeface="Gill Sans MT" panose="020B0502020104020203" pitchFamily="34" charset="0"/>
              </a:rPr>
              <a:t>Talking About a Generation</a:t>
            </a:r>
            <a:endParaRPr lang="en-GB" sz="1600" b="1" i="1" dirty="0">
              <a:latin typeface="Gill Sans MT" panose="020B0502020104020203" pitchFamily="34" charset="0"/>
            </a:endParaRPr>
          </a:p>
        </p:txBody>
      </p:sp>
    </p:spTree>
    <p:extLst>
      <p:ext uri="{BB962C8B-B14F-4D97-AF65-F5344CB8AC3E}">
        <p14:creationId xmlns:p14="http://schemas.microsoft.com/office/powerpoint/2010/main" val="18207636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1B8D8D12-76B4-4E24-BCC2-A93F1FC7BE78}"/>
              </a:ext>
            </a:extLst>
          </p:cNvPr>
          <p:cNvSpPr txBox="1"/>
          <p:nvPr/>
        </p:nvSpPr>
        <p:spPr>
          <a:xfrm>
            <a:off x="220688" y="404664"/>
            <a:ext cx="8702624" cy="6924973"/>
          </a:xfrm>
          <a:prstGeom prst="rect">
            <a:avLst/>
          </a:prstGeom>
          <a:noFill/>
        </p:spPr>
        <p:txBody>
          <a:bodyPr wrap="square" rtlCol="0">
            <a:spAutoFit/>
          </a:bodyPr>
          <a:lstStyle/>
          <a:p>
            <a:r>
              <a:rPr lang="en-GB" sz="2800" dirty="0">
                <a:latin typeface="Arial" panose="020B0604020202020204" pitchFamily="34" charset="0"/>
                <a:cs typeface="Arial" panose="020B0604020202020204" pitchFamily="34" charset="0"/>
              </a:rPr>
              <a:t>Our vision for all our pupils:</a:t>
            </a:r>
          </a:p>
          <a:p>
            <a:endParaRPr lang="en-GB" sz="28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800" dirty="0">
                <a:latin typeface="Arial" panose="020B0604020202020204" pitchFamily="34" charset="0"/>
                <a:cs typeface="Arial" panose="020B0604020202020204" pitchFamily="34" charset="0"/>
              </a:rPr>
              <a:t>To be well-prepared for their lives as active global citizens in the 21</a:t>
            </a:r>
            <a:r>
              <a:rPr lang="en-GB" sz="2800" baseline="30000" dirty="0">
                <a:latin typeface="Arial" panose="020B0604020202020204" pitchFamily="34" charset="0"/>
                <a:cs typeface="Arial" panose="020B0604020202020204" pitchFamily="34" charset="0"/>
              </a:rPr>
              <a:t>st</a:t>
            </a:r>
            <a:r>
              <a:rPr lang="en-GB" sz="2800" dirty="0">
                <a:latin typeface="Arial" panose="020B0604020202020204" pitchFamily="34" charset="0"/>
                <a:cs typeface="Arial" panose="020B0604020202020204" pitchFamily="34" charset="0"/>
              </a:rPr>
              <a:t> century </a:t>
            </a:r>
          </a:p>
          <a:p>
            <a:pPr marL="342900" indent="-342900">
              <a:buFont typeface="Arial" panose="020B0604020202020204" pitchFamily="34" charset="0"/>
              <a:buChar char="•"/>
            </a:pPr>
            <a:endParaRPr lang="en-GB" sz="28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800" dirty="0">
                <a:latin typeface="Arial" panose="020B0604020202020204" pitchFamily="34" charset="0"/>
                <a:cs typeface="Arial" panose="020B0604020202020204" pitchFamily="34" charset="0"/>
              </a:rPr>
              <a:t>To be confident communicators who can work successfully with others – this means they need to develop listening and speaking</a:t>
            </a:r>
          </a:p>
          <a:p>
            <a:pPr marL="342900" indent="-342900">
              <a:buFont typeface="Arial" panose="020B0604020202020204" pitchFamily="34" charset="0"/>
              <a:buChar char="•"/>
            </a:pPr>
            <a:endParaRPr lang="en-GB" sz="28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800" dirty="0">
                <a:latin typeface="Arial" panose="020B0604020202020204" pitchFamily="34" charset="0"/>
                <a:cs typeface="Arial" panose="020B0604020202020204" pitchFamily="34" charset="0"/>
              </a:rPr>
              <a:t>To be able to make their thoughts and feelings understood by other children and adults, in a range of circumstances</a:t>
            </a:r>
          </a:p>
          <a:p>
            <a:pPr marL="342900" indent="-342900">
              <a:buFont typeface="Arial" panose="020B0604020202020204" pitchFamily="34" charset="0"/>
              <a:buChar char="•"/>
            </a:pPr>
            <a:endParaRPr lang="en-GB" sz="2000" dirty="0">
              <a:latin typeface="+mn-lt"/>
            </a:endParaRPr>
          </a:p>
          <a:p>
            <a:endParaRPr lang="en-GB" sz="2000" dirty="0">
              <a:latin typeface="+mn-lt"/>
            </a:endParaRPr>
          </a:p>
          <a:p>
            <a:pPr marL="342900" indent="-342900">
              <a:buFont typeface="Arial" panose="020B0604020202020204" pitchFamily="34" charset="0"/>
              <a:buChar char="•"/>
            </a:pPr>
            <a:endParaRPr lang="en-GB" sz="2000" dirty="0">
              <a:latin typeface="+mn-lt"/>
            </a:endParaRPr>
          </a:p>
          <a:p>
            <a:pPr marL="342900" indent="-342900">
              <a:buFont typeface="Arial" panose="020B0604020202020204" pitchFamily="34" charset="0"/>
              <a:buChar char="•"/>
            </a:pPr>
            <a:endParaRPr lang="en-GB" sz="2000" dirty="0"/>
          </a:p>
          <a:p>
            <a:endParaRPr lang="en-GB" sz="2800"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56176" y="219217"/>
            <a:ext cx="1512168" cy="8267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950410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a:xfrm>
            <a:off x="0" y="1"/>
            <a:ext cx="9036496" cy="1125418"/>
          </a:xfrm>
          <a:solidFill>
            <a:schemeClr val="bg1"/>
          </a:solidFill>
        </p:spPr>
        <p:txBody>
          <a:bodyPr/>
          <a:lstStyle/>
          <a:p>
            <a:pPr marL="0" indent="0">
              <a:buNone/>
            </a:pPr>
            <a:r>
              <a:rPr lang="en-GB" dirty="0"/>
              <a:t> </a:t>
            </a:r>
            <a:r>
              <a:rPr lang="en-US" b="1" dirty="0"/>
              <a:t>Five Reasons That Talk Is Critical to Teaching and Learning:</a:t>
            </a:r>
          </a:p>
        </p:txBody>
      </p:sp>
      <p:grpSp>
        <p:nvGrpSpPr>
          <p:cNvPr id="2" name="Group 1">
            <a:extLst>
              <a:ext uri="{FF2B5EF4-FFF2-40B4-BE49-F238E27FC236}">
                <a16:creationId xmlns:a16="http://schemas.microsoft.com/office/drawing/2014/main" id="{DAC89D76-DED5-4AFB-9C38-D9411F57734B}"/>
              </a:ext>
            </a:extLst>
          </p:cNvPr>
          <p:cNvGrpSpPr/>
          <p:nvPr/>
        </p:nvGrpSpPr>
        <p:grpSpPr>
          <a:xfrm>
            <a:off x="107505" y="1147623"/>
            <a:ext cx="9036496" cy="4657641"/>
            <a:chOff x="446903" y="1147623"/>
            <a:chExt cx="9453689" cy="4764509"/>
          </a:xfrm>
        </p:grpSpPr>
        <p:sp>
          <p:nvSpPr>
            <p:cNvPr id="5" name="Rectangle 4"/>
            <p:cNvSpPr/>
            <p:nvPr/>
          </p:nvSpPr>
          <p:spPr>
            <a:xfrm>
              <a:off x="1245676" y="1147623"/>
              <a:ext cx="8654916" cy="4764509"/>
            </a:xfrm>
            <a:prstGeom prst="rect">
              <a:avLst/>
            </a:prstGeom>
          </p:spPr>
          <p:txBody>
            <a:bodyPr wrap="square">
              <a:spAutoFit/>
            </a:bodyPr>
            <a:lstStyle/>
            <a:p>
              <a:endParaRPr lang="en-US" sz="2400" b="1" dirty="0"/>
            </a:p>
            <a:p>
              <a:pPr>
                <a:lnSpc>
                  <a:spcPct val="150000"/>
                </a:lnSpc>
              </a:pPr>
              <a:r>
                <a:rPr lang="en-US" sz="2100" dirty="0"/>
                <a:t>Talk can reveal understanding, misunderstanding and misconception</a:t>
              </a:r>
            </a:p>
            <a:p>
              <a:pPr>
                <a:lnSpc>
                  <a:spcPct val="150000"/>
                </a:lnSpc>
              </a:pPr>
              <a:endParaRPr lang="en-US" sz="2100" dirty="0"/>
            </a:p>
            <a:p>
              <a:pPr>
                <a:lnSpc>
                  <a:spcPct val="150000"/>
                </a:lnSpc>
              </a:pPr>
              <a:r>
                <a:rPr lang="en-US" sz="2100" dirty="0"/>
                <a:t>Talk supports robust learning by boosting memory</a:t>
              </a:r>
            </a:p>
            <a:p>
              <a:pPr>
                <a:lnSpc>
                  <a:spcPct val="150000"/>
                </a:lnSpc>
              </a:pPr>
              <a:endParaRPr lang="en-US" sz="2100" dirty="0"/>
            </a:p>
            <a:p>
              <a:pPr>
                <a:lnSpc>
                  <a:spcPct val="150000"/>
                </a:lnSpc>
              </a:pPr>
              <a:r>
                <a:rPr lang="en-US" sz="2100" dirty="0"/>
                <a:t>Talk supports deeper reasoning</a:t>
              </a:r>
            </a:p>
            <a:p>
              <a:pPr>
                <a:lnSpc>
                  <a:spcPct val="150000"/>
                </a:lnSpc>
              </a:pPr>
              <a:endParaRPr lang="en-US" sz="2100" dirty="0"/>
            </a:p>
            <a:p>
              <a:pPr>
                <a:lnSpc>
                  <a:spcPct val="150000"/>
                </a:lnSpc>
              </a:pPr>
              <a:r>
                <a:rPr lang="en-US" sz="2100" dirty="0"/>
                <a:t>Talk supports language development</a:t>
              </a:r>
            </a:p>
            <a:p>
              <a:pPr>
                <a:lnSpc>
                  <a:spcPct val="150000"/>
                </a:lnSpc>
              </a:pPr>
              <a:endParaRPr lang="en-US" sz="2100" dirty="0"/>
            </a:p>
            <a:p>
              <a:pPr>
                <a:lnSpc>
                  <a:spcPct val="150000"/>
                </a:lnSpc>
              </a:pPr>
              <a:r>
                <a:rPr lang="en-US" sz="2100" dirty="0"/>
                <a:t>Talk supports development of social skills</a:t>
              </a:r>
              <a:endParaRPr lang="en-GB" sz="2100" dirty="0"/>
            </a:p>
          </p:txBody>
        </p:sp>
        <p:pic>
          <p:nvPicPr>
            <p:cNvPr id="2050" name="Picture 2" descr="calm Icon 170576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6903" y="1492680"/>
              <a:ext cx="683864" cy="683864"/>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Memory Icon 349671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0779" y="2449702"/>
              <a:ext cx="679988" cy="679988"/>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theories Icon 2184349"/>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1223" y="3429001"/>
              <a:ext cx="679544" cy="679544"/>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Language Icon 2827837"/>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51223" y="4390419"/>
              <a:ext cx="609721" cy="609721"/>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social skill Icon 3307094"/>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29517" y="5367401"/>
              <a:ext cx="531426" cy="531426"/>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4496860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C7EA281-12D1-471A-B74B-4F17E80C4768}"/>
              </a:ext>
            </a:extLst>
          </p:cNvPr>
          <p:cNvSpPr/>
          <p:nvPr/>
        </p:nvSpPr>
        <p:spPr>
          <a:xfrm>
            <a:off x="323528" y="188640"/>
            <a:ext cx="8568952" cy="6247864"/>
          </a:xfrm>
          <a:prstGeom prst="rect">
            <a:avLst/>
          </a:prstGeom>
        </p:spPr>
        <p:txBody>
          <a:bodyPr wrap="square">
            <a:spAutoFit/>
          </a:bodyPr>
          <a:lstStyle/>
          <a:p>
            <a:r>
              <a:rPr lang="en-GB" sz="2000" dirty="0"/>
              <a:t>In addition…</a:t>
            </a:r>
          </a:p>
          <a:p>
            <a:endParaRPr lang="en-GB" sz="2000" dirty="0"/>
          </a:p>
          <a:p>
            <a:pPr marL="342900" indent="-342900">
              <a:buFont typeface="Arial" panose="020B0604020202020204" pitchFamily="34" charset="0"/>
              <a:buChar char="•"/>
            </a:pPr>
            <a:r>
              <a:rPr lang="en-GB" sz="2000" dirty="0"/>
              <a:t>We know that quality talk underpins effective thinking, reasoning and writing, but getting good at talk takes practice!</a:t>
            </a:r>
          </a:p>
          <a:p>
            <a:pPr marL="342900" indent="-342900">
              <a:buFont typeface="Arial" panose="020B0604020202020204" pitchFamily="34" charset="0"/>
              <a:buChar char="•"/>
            </a:pPr>
            <a:endParaRPr lang="en-GB" sz="2000" dirty="0"/>
          </a:p>
          <a:p>
            <a:pPr marL="342900" indent="-342900">
              <a:buFont typeface="Arial" panose="020B0604020202020204" pitchFamily="34" charset="0"/>
              <a:buChar char="•"/>
            </a:pPr>
            <a:r>
              <a:rPr lang="en-GB" sz="2000" dirty="0"/>
              <a:t>We want all of our children to be inquisitive and interested in the world around them, and actively engaged in all elements of school life. This means they should be asking lots of questions and doing lots of talking, having opinions and possibly changing them as they gather information and learn more</a:t>
            </a:r>
          </a:p>
          <a:p>
            <a:pPr marL="342900" indent="-342900">
              <a:buFont typeface="Arial" panose="020B0604020202020204" pitchFamily="34" charset="0"/>
              <a:buChar char="•"/>
            </a:pPr>
            <a:endParaRPr lang="en-GB" sz="2000" dirty="0"/>
          </a:p>
          <a:p>
            <a:pPr marL="342900" indent="-342900">
              <a:buFont typeface="Arial" panose="020B0604020202020204" pitchFamily="34" charset="0"/>
              <a:buChar char="•"/>
            </a:pPr>
            <a:r>
              <a:rPr lang="en-GB" sz="2000" dirty="0"/>
              <a:t>Try to make talk about what children know or have experienced– it’s hard for them to talk about something we don’t know or haven’t done/experienced</a:t>
            </a:r>
          </a:p>
          <a:p>
            <a:pPr marL="342900" indent="-342900">
              <a:buFont typeface="Arial" panose="020B0604020202020204" pitchFamily="34" charset="0"/>
              <a:buChar char="•"/>
            </a:pPr>
            <a:endParaRPr lang="en-GB" sz="2000" dirty="0"/>
          </a:p>
          <a:p>
            <a:pPr marL="342900" indent="-342900">
              <a:buFont typeface="Arial" panose="020B0604020202020204" pitchFamily="34" charset="0"/>
              <a:buChar char="•"/>
            </a:pPr>
            <a:r>
              <a:rPr lang="en-GB" sz="2000" dirty="0"/>
              <a:t>Everything we do is a model, so what talk are they seeing and hearing?</a:t>
            </a:r>
          </a:p>
          <a:p>
            <a:pPr marL="342900" indent="-342900">
              <a:buFont typeface="Arial" panose="020B0604020202020204" pitchFamily="34" charset="0"/>
              <a:buChar char="•"/>
            </a:pPr>
            <a:endParaRPr lang="en-GB" sz="2000" dirty="0"/>
          </a:p>
          <a:p>
            <a:pPr marL="342900" indent="-342900">
              <a:buFont typeface="Arial" panose="020B0604020202020204" pitchFamily="34" charset="0"/>
              <a:buChar char="•"/>
            </a:pPr>
            <a:r>
              <a:rPr lang="en-GB" sz="2000" dirty="0"/>
              <a:t>We need to be clear about language – when we say ‘chat’, what do they picture? Do they understand what ‘conversation’ means? </a:t>
            </a:r>
          </a:p>
          <a:p>
            <a:pPr marL="342900" indent="-342900">
              <a:buFont typeface="Arial" panose="020B0604020202020204" pitchFamily="34" charset="0"/>
              <a:buChar char="•"/>
            </a:pPr>
            <a:endParaRPr lang="en-GB" sz="2000" dirty="0"/>
          </a:p>
        </p:txBody>
      </p:sp>
    </p:spTree>
    <p:extLst>
      <p:ext uri="{BB962C8B-B14F-4D97-AF65-F5344CB8AC3E}">
        <p14:creationId xmlns:p14="http://schemas.microsoft.com/office/powerpoint/2010/main" val="33464714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C87CA395-4DF3-4999-8102-BCE28A480687}"/>
              </a:ext>
            </a:extLst>
          </p:cNvPr>
          <p:cNvSpPr>
            <a:spLocks noGrp="1"/>
          </p:cNvSpPr>
          <p:nvPr>
            <p:ph type="sldNum" sz="quarter" idx="12"/>
          </p:nvPr>
        </p:nvSpPr>
        <p:spPr/>
        <p:txBody>
          <a:bodyPr/>
          <a:lstStyle/>
          <a:p>
            <a:pPr>
              <a:defRPr/>
            </a:pPr>
            <a:fld id="{A397A719-AB03-455F-AECC-0E442ABE8B0B}" type="slidenum">
              <a:rPr lang="en-GB" smtClean="0"/>
              <a:pPr>
                <a:defRPr/>
              </a:pPr>
              <a:t>5</a:t>
            </a:fld>
            <a:endParaRPr lang="en-GB"/>
          </a:p>
        </p:txBody>
      </p:sp>
      <p:sp>
        <p:nvSpPr>
          <p:cNvPr id="5" name="TextBox 4">
            <a:extLst>
              <a:ext uri="{FF2B5EF4-FFF2-40B4-BE49-F238E27FC236}">
                <a16:creationId xmlns:a16="http://schemas.microsoft.com/office/drawing/2014/main" id="{D1FAD1B4-4AFF-41C5-8902-444C0DA52DE3}"/>
              </a:ext>
            </a:extLst>
          </p:cNvPr>
          <p:cNvSpPr txBox="1"/>
          <p:nvPr/>
        </p:nvSpPr>
        <p:spPr>
          <a:xfrm>
            <a:off x="287524" y="332656"/>
            <a:ext cx="8568952" cy="6494085"/>
          </a:xfrm>
          <a:prstGeom prst="rect">
            <a:avLst/>
          </a:prstGeom>
          <a:noFill/>
        </p:spPr>
        <p:txBody>
          <a:bodyPr wrap="square" rtlCol="0">
            <a:spAutoFit/>
          </a:bodyPr>
          <a:lstStyle/>
          <a:p>
            <a:r>
              <a:rPr lang="en-GB" sz="3200" dirty="0"/>
              <a:t>Have a quick think about the talk that your child sees/takes part in: </a:t>
            </a:r>
          </a:p>
          <a:p>
            <a:endParaRPr lang="en-GB" sz="2800" dirty="0"/>
          </a:p>
          <a:p>
            <a:pPr marL="457200" indent="-457200">
              <a:buFont typeface="Arial" panose="020B0604020202020204" pitchFamily="34" charset="0"/>
              <a:buChar char="•"/>
            </a:pPr>
            <a:r>
              <a:rPr lang="en-GB" sz="2800" dirty="0"/>
              <a:t>Where do children see or engage with talk? </a:t>
            </a:r>
          </a:p>
          <a:p>
            <a:pPr marL="457200" indent="-457200">
              <a:buFont typeface="Arial" panose="020B0604020202020204" pitchFamily="34" charset="0"/>
              <a:buChar char="•"/>
            </a:pPr>
            <a:endParaRPr lang="en-GB" sz="2800" dirty="0"/>
          </a:p>
          <a:p>
            <a:pPr marL="457200" indent="-457200">
              <a:buFont typeface="Arial" panose="020B0604020202020204" pitchFamily="34" charset="0"/>
              <a:buChar char="•"/>
            </a:pPr>
            <a:r>
              <a:rPr lang="en-GB" sz="2800" dirty="0"/>
              <a:t>How do they engage? </a:t>
            </a:r>
          </a:p>
          <a:p>
            <a:pPr marL="457200" indent="-457200">
              <a:buFont typeface="Arial" panose="020B0604020202020204" pitchFamily="34" charset="0"/>
              <a:buChar char="•"/>
            </a:pPr>
            <a:endParaRPr lang="en-GB" sz="2800" dirty="0"/>
          </a:p>
          <a:p>
            <a:pPr marL="457200" indent="-457200">
              <a:buFont typeface="Arial" panose="020B0604020202020204" pitchFamily="34" charset="0"/>
              <a:buChar char="•"/>
            </a:pPr>
            <a:r>
              <a:rPr lang="en-GB" sz="2800" dirty="0"/>
              <a:t>Who is doing the talking?</a:t>
            </a:r>
          </a:p>
          <a:p>
            <a:pPr marL="457200" indent="-457200">
              <a:buFont typeface="Arial" panose="020B0604020202020204" pitchFamily="34" charset="0"/>
              <a:buChar char="•"/>
            </a:pPr>
            <a:endParaRPr lang="en-GB" sz="2800" dirty="0"/>
          </a:p>
          <a:p>
            <a:pPr marL="457200" indent="-457200">
              <a:buFont typeface="Arial" panose="020B0604020202020204" pitchFamily="34" charset="0"/>
              <a:buChar char="•"/>
            </a:pPr>
            <a:r>
              <a:rPr lang="en-GB" sz="2800" dirty="0"/>
              <a:t>How are we modelling good listening?</a:t>
            </a:r>
          </a:p>
          <a:p>
            <a:pPr marL="457200" indent="-457200">
              <a:buFont typeface="Arial" panose="020B0604020202020204" pitchFamily="34" charset="0"/>
              <a:buChar char="•"/>
            </a:pPr>
            <a:endParaRPr lang="en-GB" sz="3600" dirty="0"/>
          </a:p>
          <a:p>
            <a:pPr marL="457200" indent="-457200">
              <a:buFont typeface="Arial" panose="020B0604020202020204" pitchFamily="34" charset="0"/>
              <a:buChar char="•"/>
            </a:pPr>
            <a:r>
              <a:rPr lang="en-GB" sz="2800" dirty="0"/>
              <a:t>How do they know what conversation ‘looks’ like?</a:t>
            </a:r>
          </a:p>
          <a:p>
            <a:endParaRPr lang="en-GB" sz="3200" dirty="0"/>
          </a:p>
          <a:p>
            <a:endParaRPr lang="en-GB" sz="3200" dirty="0"/>
          </a:p>
        </p:txBody>
      </p:sp>
    </p:spTree>
    <p:extLst>
      <p:ext uri="{BB962C8B-B14F-4D97-AF65-F5344CB8AC3E}">
        <p14:creationId xmlns:p14="http://schemas.microsoft.com/office/powerpoint/2010/main" val="41138596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A397A719-AB03-455F-AECC-0E442ABE8B0B}" type="slidenum">
              <a:rPr lang="en-GB" smtClean="0"/>
              <a:pPr>
                <a:defRPr/>
              </a:pPr>
              <a:t>6</a:t>
            </a:fld>
            <a:endParaRPr lang="en-GB"/>
          </a:p>
        </p:txBody>
      </p:sp>
      <p:sp>
        <p:nvSpPr>
          <p:cNvPr id="6" name="Rectangle 5"/>
          <p:cNvSpPr/>
          <p:nvPr/>
        </p:nvSpPr>
        <p:spPr>
          <a:xfrm>
            <a:off x="770608" y="3717032"/>
            <a:ext cx="4572000" cy="307777"/>
          </a:xfrm>
          <a:prstGeom prst="rect">
            <a:avLst/>
          </a:prstGeom>
        </p:spPr>
        <p:txBody>
          <a:bodyPr>
            <a:spAutoFit/>
          </a:bodyPr>
          <a:lstStyle/>
          <a:p>
            <a:r>
              <a:rPr lang="en-GB" sz="1400" dirty="0">
                <a:hlinkClick r:id="rId2"/>
              </a:rPr>
              <a:t>https://youtu.be/lih0Z2IbIUQ</a:t>
            </a:r>
            <a:r>
              <a:rPr lang="en-GB" sz="1400" dirty="0"/>
              <a:t> </a:t>
            </a:r>
          </a:p>
        </p:txBody>
      </p:sp>
      <p:sp>
        <p:nvSpPr>
          <p:cNvPr id="7" name="Rectangle 6"/>
          <p:cNvSpPr/>
          <p:nvPr/>
        </p:nvSpPr>
        <p:spPr>
          <a:xfrm>
            <a:off x="2286000" y="-7835622"/>
            <a:ext cx="4572000" cy="938719"/>
          </a:xfrm>
          <a:prstGeom prst="rect">
            <a:avLst/>
          </a:prstGeom>
        </p:spPr>
        <p:txBody>
          <a:bodyPr>
            <a:spAutoFit/>
          </a:bodyPr>
          <a:lstStyle/>
          <a:p>
            <a:r>
              <a:rPr lang="en-GB" sz="1100" dirty="0"/>
              <a:t>&lt;</a:t>
            </a:r>
            <a:r>
              <a:rPr lang="en-GB" sz="1100" dirty="0" err="1"/>
              <a:t>iframe</a:t>
            </a:r>
            <a:r>
              <a:rPr lang="en-GB" sz="1100" dirty="0"/>
              <a:t> width="683" height="384" </a:t>
            </a:r>
            <a:r>
              <a:rPr lang="en-GB" sz="1100" dirty="0" err="1"/>
              <a:t>src</a:t>
            </a:r>
            <a:r>
              <a:rPr lang="en-GB" sz="1100" dirty="0"/>
              <a:t>="https://www.youtube.com/embed/lih0Z2IbIUQ" title="Talking Twin Babies - PART 1 - OFFICIAL VIDEO" </a:t>
            </a:r>
            <a:r>
              <a:rPr lang="en-GB" sz="1100" dirty="0" err="1"/>
              <a:t>frameborder</a:t>
            </a:r>
            <a:r>
              <a:rPr lang="en-GB" sz="1100" dirty="0"/>
              <a:t>="0" allow="accelerometer; </a:t>
            </a:r>
            <a:r>
              <a:rPr lang="en-GB" sz="1100" dirty="0" err="1"/>
              <a:t>autoplay</a:t>
            </a:r>
            <a:r>
              <a:rPr lang="en-GB" sz="1100" dirty="0"/>
              <a:t>; clipboard-write; encrypted-media; gyroscope; picture-in-picture; web-share" </a:t>
            </a:r>
            <a:r>
              <a:rPr lang="en-GB" sz="1100" dirty="0" err="1"/>
              <a:t>allowfullscreen</a:t>
            </a:r>
            <a:r>
              <a:rPr lang="en-GB" sz="1100" dirty="0"/>
              <a:t>&gt;&lt;/</a:t>
            </a:r>
            <a:r>
              <a:rPr lang="en-GB" sz="1100" dirty="0" err="1"/>
              <a:t>iframe</a:t>
            </a:r>
            <a:r>
              <a:rPr lang="en-GB" sz="1100" dirty="0"/>
              <a:t>&gt;</a:t>
            </a:r>
          </a:p>
        </p:txBody>
      </p:sp>
      <p:sp>
        <p:nvSpPr>
          <p:cNvPr id="8" name="TextBox 7"/>
          <p:cNvSpPr txBox="1"/>
          <p:nvPr/>
        </p:nvSpPr>
        <p:spPr>
          <a:xfrm>
            <a:off x="683568" y="1089100"/>
            <a:ext cx="7272808" cy="2246769"/>
          </a:xfrm>
          <a:prstGeom prst="rect">
            <a:avLst/>
          </a:prstGeom>
          <a:noFill/>
        </p:spPr>
        <p:txBody>
          <a:bodyPr wrap="square" rtlCol="0">
            <a:spAutoFit/>
          </a:bodyPr>
          <a:lstStyle/>
          <a:p>
            <a:r>
              <a:rPr lang="en-GB" sz="2000" dirty="0"/>
              <a:t>We all know that children pick things up from a very young age.</a:t>
            </a:r>
          </a:p>
          <a:p>
            <a:endParaRPr lang="en-GB" sz="2000" dirty="0"/>
          </a:p>
          <a:p>
            <a:r>
              <a:rPr lang="en-GB" sz="2000" dirty="0"/>
              <a:t>This incudes talk, conversation and how we engage with others.</a:t>
            </a:r>
          </a:p>
          <a:p>
            <a:endParaRPr lang="en-GB" sz="2000" dirty="0"/>
          </a:p>
          <a:p>
            <a:r>
              <a:rPr lang="en-GB" sz="2000" dirty="0"/>
              <a:t>Here is a little clip to illustrate this.</a:t>
            </a:r>
          </a:p>
        </p:txBody>
      </p:sp>
      <p:sp>
        <p:nvSpPr>
          <p:cNvPr id="11" name="TextBox 10"/>
          <p:cNvSpPr txBox="1"/>
          <p:nvPr/>
        </p:nvSpPr>
        <p:spPr>
          <a:xfrm>
            <a:off x="2645786" y="1052736"/>
            <a:ext cx="3492388" cy="923330"/>
          </a:xfrm>
          <a:prstGeom prst="rect">
            <a:avLst/>
          </a:prstGeom>
          <a:noFill/>
        </p:spPr>
        <p:txBody>
          <a:bodyPr wrap="square" rtlCol="0">
            <a:spAutoFit/>
          </a:bodyPr>
          <a:lstStyle/>
          <a:p>
            <a:endParaRPr lang="en-GB" dirty="0"/>
          </a:p>
        </p:txBody>
      </p:sp>
    </p:spTree>
    <p:extLst>
      <p:ext uri="{BB962C8B-B14F-4D97-AF65-F5344CB8AC3E}">
        <p14:creationId xmlns:p14="http://schemas.microsoft.com/office/powerpoint/2010/main" val="32882536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215955C8-63EA-3148-A439-7B7C72DB96C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flipH="1">
            <a:off x="385128" y="4490167"/>
            <a:ext cx="3376908" cy="1895354"/>
          </a:xfrm>
          <a:prstGeom prst="rect">
            <a:avLst/>
          </a:prstGeom>
        </p:spPr>
      </p:pic>
      <p:sp>
        <p:nvSpPr>
          <p:cNvPr id="6" name="Title 7">
            <a:extLst>
              <a:ext uri="{FF2B5EF4-FFF2-40B4-BE49-F238E27FC236}">
                <a16:creationId xmlns:a16="http://schemas.microsoft.com/office/drawing/2014/main" id="{755E3123-D5BD-F444-A1B4-55BCABE19A80}"/>
              </a:ext>
            </a:extLst>
          </p:cNvPr>
          <p:cNvSpPr txBox="1">
            <a:spLocks/>
          </p:cNvSpPr>
          <p:nvPr/>
        </p:nvSpPr>
        <p:spPr bwMode="auto">
          <a:xfrm>
            <a:off x="166446" y="151190"/>
            <a:ext cx="6637802" cy="994122"/>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lang="en-GB" sz="2400" b="1" kern="1200" dirty="0">
                <a:solidFill>
                  <a:schemeClr val="tx1"/>
                </a:solidFill>
                <a:latin typeface="Gill Sans MT" panose="020B0502020104020203" pitchFamily="34" charset="0"/>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r>
              <a:rPr lang="en-US" dirty="0"/>
              <a:t>Conversations with children help them to develop thinking, listening and learning skills.</a:t>
            </a:r>
          </a:p>
        </p:txBody>
      </p:sp>
      <p:sp>
        <p:nvSpPr>
          <p:cNvPr id="8" name="Rectangle 7">
            <a:extLst>
              <a:ext uri="{FF2B5EF4-FFF2-40B4-BE49-F238E27FC236}">
                <a16:creationId xmlns:a16="http://schemas.microsoft.com/office/drawing/2014/main" id="{E2B0DC75-F92D-F34F-80C1-D6D95C05D48F}"/>
              </a:ext>
            </a:extLst>
          </p:cNvPr>
          <p:cNvSpPr/>
          <p:nvPr/>
        </p:nvSpPr>
        <p:spPr>
          <a:xfrm>
            <a:off x="1259632" y="1319122"/>
            <a:ext cx="2520280" cy="584775"/>
          </a:xfrm>
          <a:prstGeom prst="rect">
            <a:avLst/>
          </a:prstGeom>
        </p:spPr>
        <p:txBody>
          <a:bodyPr wrap="square">
            <a:spAutoFit/>
          </a:bodyPr>
          <a:lstStyle/>
          <a:p>
            <a:pPr algn="ctr"/>
            <a:r>
              <a:rPr lang="en-GB" sz="1600" dirty="0">
                <a:latin typeface="Gill Sans MT" panose="020B0502020104020203" pitchFamily="34" charset="77"/>
              </a:rPr>
              <a:t>Asking open questions helps to make children think.</a:t>
            </a:r>
          </a:p>
        </p:txBody>
      </p:sp>
      <p:sp>
        <p:nvSpPr>
          <p:cNvPr id="30" name="Rectangle 29">
            <a:extLst>
              <a:ext uri="{FF2B5EF4-FFF2-40B4-BE49-F238E27FC236}">
                <a16:creationId xmlns:a16="http://schemas.microsoft.com/office/drawing/2014/main" id="{8A4AB564-2BD3-E249-8CF5-F16912614A4C}"/>
              </a:ext>
            </a:extLst>
          </p:cNvPr>
          <p:cNvSpPr/>
          <p:nvPr/>
        </p:nvSpPr>
        <p:spPr>
          <a:xfrm>
            <a:off x="4756794" y="1438800"/>
            <a:ext cx="1728192" cy="584775"/>
          </a:xfrm>
          <a:prstGeom prst="rect">
            <a:avLst/>
          </a:prstGeom>
        </p:spPr>
        <p:txBody>
          <a:bodyPr wrap="square">
            <a:spAutoFit/>
          </a:bodyPr>
          <a:lstStyle/>
          <a:p>
            <a:pPr algn="ctr"/>
            <a:r>
              <a:rPr lang="en-GB" sz="1600" dirty="0">
                <a:latin typeface="Gill Sans MT" panose="020B0502020104020203" pitchFamily="34" charset="77"/>
              </a:rPr>
              <a:t>Recalling develops memory.</a:t>
            </a:r>
          </a:p>
        </p:txBody>
      </p:sp>
      <p:sp>
        <p:nvSpPr>
          <p:cNvPr id="32" name="Rectangle 31">
            <a:extLst>
              <a:ext uri="{FF2B5EF4-FFF2-40B4-BE49-F238E27FC236}">
                <a16:creationId xmlns:a16="http://schemas.microsoft.com/office/drawing/2014/main" id="{03F55C17-A3B6-8C46-925D-039CA2DCD8B4}"/>
              </a:ext>
            </a:extLst>
          </p:cNvPr>
          <p:cNvSpPr/>
          <p:nvPr/>
        </p:nvSpPr>
        <p:spPr>
          <a:xfrm>
            <a:off x="98588" y="4106798"/>
            <a:ext cx="2798039" cy="338554"/>
          </a:xfrm>
          <a:prstGeom prst="rect">
            <a:avLst/>
          </a:prstGeom>
        </p:spPr>
        <p:txBody>
          <a:bodyPr wrap="square">
            <a:spAutoFit/>
          </a:bodyPr>
          <a:lstStyle/>
          <a:p>
            <a:pPr algn="ctr"/>
            <a:r>
              <a:rPr lang="en-GB" sz="1600" dirty="0">
                <a:latin typeface="Gill Sans MT" panose="020B0502020104020203" pitchFamily="34" charset="77"/>
              </a:rPr>
              <a:t>Talking develops vocabulary.</a:t>
            </a:r>
          </a:p>
        </p:txBody>
      </p:sp>
      <p:sp>
        <p:nvSpPr>
          <p:cNvPr id="33" name="Oval 32">
            <a:extLst>
              <a:ext uri="{FF2B5EF4-FFF2-40B4-BE49-F238E27FC236}">
                <a16:creationId xmlns:a16="http://schemas.microsoft.com/office/drawing/2014/main" id="{1A4C2C0E-C3F6-1D4A-A622-5B2749BF13B8}"/>
              </a:ext>
            </a:extLst>
          </p:cNvPr>
          <p:cNvSpPr>
            <a:spLocks/>
          </p:cNvSpPr>
          <p:nvPr/>
        </p:nvSpPr>
        <p:spPr>
          <a:xfrm>
            <a:off x="2799078" y="5626936"/>
            <a:ext cx="1817652" cy="980349"/>
          </a:xfrm>
          <a:prstGeom prst="ellipse">
            <a:avLst/>
          </a:prstGeom>
          <a:solidFill>
            <a:srgbClr val="FFCE00"/>
          </a:solidFill>
          <a:ln>
            <a:solidFill>
              <a:srgbClr val="289BD7"/>
            </a:solidFill>
          </a:ln>
        </p:spPr>
        <p:txBody>
          <a:bodyPr rot="0" spcFirstLastPara="0" vertOverflow="overflow" horzOverflow="overflow" vert="horz" wrap="square" lIns="90000" tIns="45720" rIns="91440" bIns="45720" numCol="1" spcCol="0" rtlCol="0" fromWordArt="0" anchor="ctr" anchorCtr="0" forceAA="0" compatLnSpc="1">
            <a:prstTxWarp prst="textNoShape">
              <a:avLst/>
            </a:prstTxWarp>
            <a:noAutofit/>
          </a:bodyPr>
          <a:lstStyle/>
          <a:p>
            <a:pPr algn="ctr"/>
            <a:r>
              <a:rPr lang="en-GB" sz="1400" dirty="0">
                <a:solidFill>
                  <a:srgbClr val="289BD7"/>
                </a:solidFill>
                <a:latin typeface="Gill Sans MT" panose="020B0502020104020203" pitchFamily="34" charset="77"/>
              </a:rPr>
              <a:t>That’s a new word, I think she means …</a:t>
            </a:r>
          </a:p>
        </p:txBody>
      </p:sp>
      <p:pic>
        <p:nvPicPr>
          <p:cNvPr id="21" name="Picture 20">
            <a:extLst>
              <a:ext uri="{FF2B5EF4-FFF2-40B4-BE49-F238E27FC236}">
                <a16:creationId xmlns:a16="http://schemas.microsoft.com/office/drawing/2014/main" id="{6B27C473-6716-D14C-ABFA-405A414A4BD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flipH="1">
            <a:off x="6124794" y="1814122"/>
            <a:ext cx="2464938" cy="1923613"/>
          </a:xfrm>
          <a:prstGeom prst="rect">
            <a:avLst/>
          </a:prstGeom>
        </p:spPr>
      </p:pic>
      <p:sp>
        <p:nvSpPr>
          <p:cNvPr id="31" name="Oval 30">
            <a:extLst>
              <a:ext uri="{FF2B5EF4-FFF2-40B4-BE49-F238E27FC236}">
                <a16:creationId xmlns:a16="http://schemas.microsoft.com/office/drawing/2014/main" id="{079C2C8E-E3D2-5548-BB47-2269E13628C5}"/>
              </a:ext>
            </a:extLst>
          </p:cNvPr>
          <p:cNvSpPr>
            <a:spLocks/>
          </p:cNvSpPr>
          <p:nvPr/>
        </p:nvSpPr>
        <p:spPr>
          <a:xfrm>
            <a:off x="4808198" y="2411739"/>
            <a:ext cx="1476341" cy="1067958"/>
          </a:xfrm>
          <a:prstGeom prst="ellipse">
            <a:avLst/>
          </a:prstGeom>
          <a:solidFill>
            <a:srgbClr val="FFCE00"/>
          </a:solidFill>
          <a:ln>
            <a:solidFill>
              <a:srgbClr val="289BD7"/>
            </a:solidFill>
          </a:ln>
        </p:spPr>
        <p:txBody>
          <a:bodyPr rot="0" spcFirstLastPara="0" vertOverflow="overflow" horzOverflow="overflow" vert="horz" wrap="square" lIns="90000" tIns="45720" rIns="91440" bIns="45720" numCol="1" spcCol="0" rtlCol="0" fromWordArt="0" anchor="ctr" anchorCtr="0" forceAA="0" compatLnSpc="1">
            <a:prstTxWarp prst="textNoShape">
              <a:avLst/>
            </a:prstTxWarp>
            <a:noAutofit/>
          </a:bodyPr>
          <a:lstStyle/>
          <a:p>
            <a:pPr algn="ctr"/>
            <a:r>
              <a:rPr lang="en-GB" sz="1400" dirty="0">
                <a:solidFill>
                  <a:srgbClr val="289BD7"/>
                </a:solidFill>
                <a:latin typeface="Gill Sans MT" panose="020B0502020104020203" pitchFamily="34" charset="77"/>
              </a:rPr>
              <a:t>How many sounds can you remember?</a:t>
            </a:r>
          </a:p>
        </p:txBody>
      </p:sp>
      <p:pic>
        <p:nvPicPr>
          <p:cNvPr id="3" name="Picture 2">
            <a:extLst>
              <a:ext uri="{FF2B5EF4-FFF2-40B4-BE49-F238E27FC236}">
                <a16:creationId xmlns:a16="http://schemas.microsoft.com/office/drawing/2014/main" id="{BA216BA9-0E7B-2943-90A8-FA6A568D815F}"/>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53278" y="2072514"/>
            <a:ext cx="2840376" cy="1659068"/>
          </a:xfrm>
          <a:prstGeom prst="rect">
            <a:avLst/>
          </a:prstGeom>
        </p:spPr>
      </p:pic>
      <p:sp>
        <p:nvSpPr>
          <p:cNvPr id="14" name="Oval 13">
            <a:extLst>
              <a:ext uri="{FF2B5EF4-FFF2-40B4-BE49-F238E27FC236}">
                <a16:creationId xmlns:a16="http://schemas.microsoft.com/office/drawing/2014/main" id="{BA51ADA3-7E52-324F-A51E-CED06123B0A6}"/>
              </a:ext>
            </a:extLst>
          </p:cNvPr>
          <p:cNvSpPr>
            <a:spLocks noChangeAspect="1"/>
          </p:cNvSpPr>
          <p:nvPr/>
        </p:nvSpPr>
        <p:spPr>
          <a:xfrm>
            <a:off x="138734" y="1313929"/>
            <a:ext cx="1240390" cy="1146055"/>
          </a:xfrm>
          <a:prstGeom prst="ellipse">
            <a:avLst/>
          </a:prstGeom>
          <a:solidFill>
            <a:srgbClr val="289BD7"/>
          </a:solidFill>
          <a:ln>
            <a:solidFill>
              <a:srgbClr val="FFCE00"/>
            </a:solidFill>
          </a:ln>
        </p:spPr>
        <p:txBody>
          <a:bodyPr rot="0" spcFirstLastPara="0" vertOverflow="overflow" horzOverflow="overflow" vert="horz" wrap="square" lIns="90000" tIns="45720" rIns="91440" bIns="45720" numCol="1" spcCol="0" rtlCol="0" fromWordArt="0" anchor="ctr" anchorCtr="0" forceAA="0" compatLnSpc="1">
            <a:prstTxWarp prst="textNoShape">
              <a:avLst/>
            </a:prstTxWarp>
            <a:noAutofit/>
          </a:bodyPr>
          <a:lstStyle/>
          <a:p>
            <a:pPr algn="ctr"/>
            <a:r>
              <a:rPr lang="en-GB" sz="1400" dirty="0">
                <a:solidFill>
                  <a:srgbClr val="FFCE00"/>
                </a:solidFill>
                <a:latin typeface="Gill Sans MT" panose="020B0502020104020203" pitchFamily="34" charset="77"/>
              </a:rPr>
              <a:t>What are you going to do today?</a:t>
            </a:r>
          </a:p>
        </p:txBody>
      </p:sp>
      <p:sp>
        <p:nvSpPr>
          <p:cNvPr id="19" name="Rectangle 18">
            <a:extLst>
              <a:ext uri="{FF2B5EF4-FFF2-40B4-BE49-F238E27FC236}">
                <a16:creationId xmlns:a16="http://schemas.microsoft.com/office/drawing/2014/main" id="{2EB0366C-651B-1742-8810-36DB69282723}"/>
              </a:ext>
            </a:extLst>
          </p:cNvPr>
          <p:cNvSpPr/>
          <p:nvPr/>
        </p:nvSpPr>
        <p:spPr>
          <a:xfrm>
            <a:off x="3840146" y="3954350"/>
            <a:ext cx="1435524" cy="1815882"/>
          </a:xfrm>
          <a:prstGeom prst="rect">
            <a:avLst/>
          </a:prstGeom>
        </p:spPr>
        <p:txBody>
          <a:bodyPr wrap="square">
            <a:spAutoFit/>
          </a:bodyPr>
          <a:lstStyle/>
          <a:p>
            <a:pPr algn="r"/>
            <a:r>
              <a:rPr lang="en-GB" sz="1600" dirty="0">
                <a:latin typeface="Gill Sans MT" panose="020B0502020104020203" pitchFamily="34" charset="77"/>
              </a:rPr>
              <a:t>Encouraging children’s  questions develops their curiosity and active engagement.</a:t>
            </a:r>
          </a:p>
        </p:txBody>
      </p:sp>
      <p:pic>
        <p:nvPicPr>
          <p:cNvPr id="4" name="Picture 3">
            <a:extLst>
              <a:ext uri="{FF2B5EF4-FFF2-40B4-BE49-F238E27FC236}">
                <a16:creationId xmlns:a16="http://schemas.microsoft.com/office/drawing/2014/main" id="{C1E2D730-3890-8741-A60C-9A835B39063B}"/>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flipH="1">
            <a:off x="5388063" y="3954350"/>
            <a:ext cx="2744957" cy="2245874"/>
          </a:xfrm>
          <a:prstGeom prst="rect">
            <a:avLst/>
          </a:prstGeom>
        </p:spPr>
      </p:pic>
      <p:sp>
        <p:nvSpPr>
          <p:cNvPr id="27" name="Oval 26">
            <a:extLst>
              <a:ext uri="{FF2B5EF4-FFF2-40B4-BE49-F238E27FC236}">
                <a16:creationId xmlns:a16="http://schemas.microsoft.com/office/drawing/2014/main" id="{6DF2689E-9ACD-3748-A621-2426A214F018}"/>
              </a:ext>
            </a:extLst>
          </p:cNvPr>
          <p:cNvSpPr>
            <a:spLocks/>
          </p:cNvSpPr>
          <p:nvPr/>
        </p:nvSpPr>
        <p:spPr>
          <a:xfrm>
            <a:off x="6228184" y="5916423"/>
            <a:ext cx="2671700" cy="903173"/>
          </a:xfrm>
          <a:prstGeom prst="ellipse">
            <a:avLst/>
          </a:prstGeom>
          <a:solidFill>
            <a:srgbClr val="289BD7"/>
          </a:solidFill>
          <a:ln>
            <a:solidFill>
              <a:srgbClr val="FFCE00"/>
            </a:solidFill>
          </a:ln>
        </p:spPr>
        <p:txBody>
          <a:bodyPr rot="0" spcFirstLastPara="0" vertOverflow="overflow" horzOverflow="overflow" vert="horz" wrap="square" lIns="90000" tIns="45720" rIns="91440" bIns="45720" numCol="1" spcCol="0" rtlCol="0" fromWordArt="0" anchor="ctr" anchorCtr="0" forceAA="0" compatLnSpc="1">
            <a:prstTxWarp prst="textNoShape">
              <a:avLst/>
            </a:prstTxWarp>
            <a:noAutofit/>
          </a:bodyPr>
          <a:lstStyle/>
          <a:p>
            <a:pPr algn="ctr"/>
            <a:r>
              <a:rPr lang="en-GB" sz="1400" dirty="0">
                <a:solidFill>
                  <a:srgbClr val="FFCE00"/>
                </a:solidFill>
                <a:latin typeface="Gill Sans MT" panose="020B0502020104020203" pitchFamily="34" charset="77"/>
              </a:rPr>
              <a:t>When you were a child, did you have cars? What did you eat?</a:t>
            </a:r>
          </a:p>
        </p:txBody>
      </p:sp>
    </p:spTree>
    <p:extLst>
      <p:ext uri="{BB962C8B-B14F-4D97-AF65-F5344CB8AC3E}">
        <p14:creationId xmlns:p14="http://schemas.microsoft.com/office/powerpoint/2010/main" val="17725937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11F804EC-F49A-4B26-8C1D-24C2FC01A317}"/>
              </a:ext>
            </a:extLst>
          </p:cNvPr>
          <p:cNvGrpSpPr/>
          <p:nvPr/>
        </p:nvGrpSpPr>
        <p:grpSpPr>
          <a:xfrm>
            <a:off x="452860" y="1052736"/>
            <a:ext cx="5760640" cy="5256584"/>
            <a:chOff x="1508415" y="247080"/>
            <a:chExt cx="5976664" cy="5256584"/>
          </a:xfrm>
        </p:grpSpPr>
        <p:pic>
          <p:nvPicPr>
            <p:cNvPr id="7" name="Picture 6">
              <a:extLst>
                <a:ext uri="{FF2B5EF4-FFF2-40B4-BE49-F238E27FC236}">
                  <a16:creationId xmlns:a16="http://schemas.microsoft.com/office/drawing/2014/main" id="{E9F50270-9FC7-4B20-A381-8225C803F555}"/>
                </a:ext>
              </a:extLst>
            </p:cNvPr>
            <p:cNvPicPr/>
            <p:nvPr/>
          </p:nvPicPr>
          <p:blipFill rotWithShape="1">
            <a:blip r:embed="rId2"/>
            <a:srcRect r="1212" b="2395"/>
            <a:stretch/>
          </p:blipFill>
          <p:spPr bwMode="auto">
            <a:xfrm>
              <a:off x="1508415" y="247080"/>
              <a:ext cx="5976664" cy="5256584"/>
            </a:xfrm>
            <a:prstGeom prst="rect">
              <a:avLst/>
            </a:prstGeom>
            <a:ln>
              <a:noFill/>
            </a:ln>
            <a:extLst>
              <a:ext uri="{53640926-AAD7-44D8-BBD7-CCE9431645EC}">
                <a14:shadowObscured xmlns:a14="http://schemas.microsoft.com/office/drawing/2010/main"/>
              </a:ext>
            </a:extLst>
          </p:spPr>
        </p:pic>
        <p:pic>
          <p:nvPicPr>
            <p:cNvPr id="8" name="Picture 7">
              <a:extLst>
                <a:ext uri="{FF2B5EF4-FFF2-40B4-BE49-F238E27FC236}">
                  <a16:creationId xmlns:a16="http://schemas.microsoft.com/office/drawing/2014/main" id="{F1157D31-96AB-40E7-AF41-9C0EC4AFE1CB}"/>
                </a:ext>
              </a:extLst>
            </p:cNvPr>
            <p:cNvPicPr>
              <a:picLocks noChangeAspect="1"/>
            </p:cNvPicPr>
            <p:nvPr/>
          </p:nvPicPr>
          <p:blipFill>
            <a:blip r:embed="rId3"/>
            <a:stretch>
              <a:fillRect/>
            </a:stretch>
          </p:blipFill>
          <p:spPr>
            <a:xfrm>
              <a:off x="1508415" y="5283076"/>
              <a:ext cx="2232248" cy="216024"/>
            </a:xfrm>
            <a:prstGeom prst="rect">
              <a:avLst/>
            </a:prstGeom>
          </p:spPr>
        </p:pic>
      </p:grpSp>
      <p:sp>
        <p:nvSpPr>
          <p:cNvPr id="10" name="TextBox 9">
            <a:extLst>
              <a:ext uri="{FF2B5EF4-FFF2-40B4-BE49-F238E27FC236}">
                <a16:creationId xmlns:a16="http://schemas.microsoft.com/office/drawing/2014/main" id="{C05C8178-BCBB-43C0-8F3A-5C65739B4607}"/>
              </a:ext>
            </a:extLst>
          </p:cNvPr>
          <p:cNvSpPr txBox="1"/>
          <p:nvPr/>
        </p:nvSpPr>
        <p:spPr>
          <a:xfrm>
            <a:off x="6084168" y="1484784"/>
            <a:ext cx="2829272" cy="4524315"/>
          </a:xfrm>
          <a:prstGeom prst="rect">
            <a:avLst/>
          </a:prstGeom>
          <a:noFill/>
        </p:spPr>
        <p:txBody>
          <a:bodyPr wrap="square" rtlCol="0">
            <a:spAutoFit/>
          </a:bodyPr>
          <a:lstStyle/>
          <a:p>
            <a:pPr marL="342900" indent="-342900">
              <a:buFont typeface="Arial" panose="020B0604020202020204" pitchFamily="34" charset="0"/>
              <a:buChar char="•"/>
            </a:pPr>
            <a:r>
              <a:rPr lang="en-GB" sz="1800" dirty="0"/>
              <a:t>Consider wait time – children will probably need some thinking time before they are ready to answer</a:t>
            </a:r>
          </a:p>
          <a:p>
            <a:pPr marL="342900" indent="-342900">
              <a:buFont typeface="Arial" panose="020B0604020202020204" pitchFamily="34" charset="0"/>
              <a:buChar char="•"/>
            </a:pPr>
            <a:endParaRPr lang="en-GB" sz="1800" dirty="0"/>
          </a:p>
          <a:p>
            <a:pPr marL="342900" indent="-342900">
              <a:buFont typeface="Arial" panose="020B0604020202020204" pitchFamily="34" charset="0"/>
              <a:buChar char="•"/>
            </a:pPr>
            <a:endParaRPr lang="en-GB" sz="1800" dirty="0"/>
          </a:p>
          <a:p>
            <a:pPr marL="342900" indent="-342900">
              <a:buFont typeface="Arial" panose="020B0604020202020204" pitchFamily="34" charset="0"/>
              <a:buChar char="•"/>
            </a:pPr>
            <a:r>
              <a:rPr lang="en-GB" sz="1800" dirty="0"/>
              <a:t>Encourage them to ask you about your day too,  but try to make it so that you’re both participating equally. It is likely that the conversation will develop beyond the original subject!</a:t>
            </a:r>
          </a:p>
        </p:txBody>
      </p:sp>
      <p:sp>
        <p:nvSpPr>
          <p:cNvPr id="11" name="TextBox 10">
            <a:extLst>
              <a:ext uri="{FF2B5EF4-FFF2-40B4-BE49-F238E27FC236}">
                <a16:creationId xmlns:a16="http://schemas.microsoft.com/office/drawing/2014/main" id="{7671BB12-643C-4012-8FE9-F3D1F4DEA579}"/>
              </a:ext>
            </a:extLst>
          </p:cNvPr>
          <p:cNvSpPr txBox="1"/>
          <p:nvPr/>
        </p:nvSpPr>
        <p:spPr>
          <a:xfrm>
            <a:off x="351880" y="351384"/>
            <a:ext cx="5544616" cy="461665"/>
          </a:xfrm>
          <a:prstGeom prst="rect">
            <a:avLst/>
          </a:prstGeom>
          <a:noFill/>
        </p:spPr>
        <p:txBody>
          <a:bodyPr wrap="square" rtlCol="0">
            <a:spAutoFit/>
          </a:bodyPr>
          <a:lstStyle/>
          <a:p>
            <a:r>
              <a:rPr lang="en-GB" sz="2400" dirty="0"/>
              <a:t>Let’s give it a go…</a:t>
            </a:r>
          </a:p>
        </p:txBody>
      </p:sp>
    </p:spTree>
    <p:extLst>
      <p:ext uri="{BB962C8B-B14F-4D97-AF65-F5344CB8AC3E}">
        <p14:creationId xmlns:p14="http://schemas.microsoft.com/office/powerpoint/2010/main" val="4504655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8E0047-7EE9-4C0D-A113-84C1CD022A93}"/>
              </a:ext>
            </a:extLst>
          </p:cNvPr>
          <p:cNvSpPr>
            <a:spLocks noGrp="1"/>
          </p:cNvSpPr>
          <p:nvPr>
            <p:ph type="title"/>
          </p:nvPr>
        </p:nvSpPr>
        <p:spPr/>
        <p:txBody>
          <a:bodyPr/>
          <a:lstStyle/>
          <a:p>
            <a:br>
              <a:rPr lang="en-GB" dirty="0"/>
            </a:br>
            <a:r>
              <a:rPr lang="en-GB" dirty="0"/>
              <a:t>Adult Role:</a:t>
            </a:r>
            <a:br>
              <a:rPr lang="en-GB" dirty="0"/>
            </a:br>
            <a:endParaRPr lang="en-GB" dirty="0"/>
          </a:p>
        </p:txBody>
      </p:sp>
      <p:sp>
        <p:nvSpPr>
          <p:cNvPr id="4" name="TextBox 3">
            <a:extLst>
              <a:ext uri="{FF2B5EF4-FFF2-40B4-BE49-F238E27FC236}">
                <a16:creationId xmlns:a16="http://schemas.microsoft.com/office/drawing/2014/main" id="{FC94BF39-5A9A-4647-BB58-4728A84D57C6}"/>
              </a:ext>
            </a:extLst>
          </p:cNvPr>
          <p:cNvSpPr txBox="1"/>
          <p:nvPr/>
        </p:nvSpPr>
        <p:spPr>
          <a:xfrm>
            <a:off x="107504" y="1225689"/>
            <a:ext cx="8712968" cy="4708981"/>
          </a:xfrm>
          <a:prstGeom prst="rect">
            <a:avLst/>
          </a:prstGeom>
          <a:noFill/>
        </p:spPr>
        <p:txBody>
          <a:bodyPr wrap="square" rtlCol="0">
            <a:spAutoFit/>
          </a:bodyPr>
          <a:lstStyle/>
          <a:p>
            <a:pPr marL="342900" indent="-342900">
              <a:buFont typeface="Arial" panose="020B0604020202020204" pitchFamily="34" charset="0"/>
              <a:buChar char="•"/>
            </a:pPr>
            <a:r>
              <a:rPr lang="en-GB" sz="2000" dirty="0"/>
              <a:t>Supporting the development of children’s talk- you may have to encourage them to give answers or input that keep the conversation going as this skill improves with practice</a:t>
            </a:r>
          </a:p>
          <a:p>
            <a:pPr marL="342900" indent="-342900">
              <a:buFont typeface="Arial" panose="020B0604020202020204" pitchFamily="34" charset="0"/>
              <a:buChar char="•"/>
            </a:pPr>
            <a:endParaRPr lang="en-GB" sz="2000" dirty="0"/>
          </a:p>
          <a:p>
            <a:pPr marL="342900" indent="-342900">
              <a:buFont typeface="Arial" panose="020B0604020202020204" pitchFamily="34" charset="0"/>
              <a:buChar char="•"/>
            </a:pPr>
            <a:r>
              <a:rPr lang="en-GB" sz="2000" dirty="0"/>
              <a:t>Suggesting topics to talk about – start off with things are going to be interesting to the child or that they will know about</a:t>
            </a:r>
          </a:p>
          <a:p>
            <a:pPr marL="342900" indent="-342900">
              <a:buFont typeface="Arial" panose="020B0604020202020204" pitchFamily="34" charset="0"/>
              <a:buChar char="•"/>
            </a:pPr>
            <a:endParaRPr lang="en-GB" sz="2000" dirty="0"/>
          </a:p>
          <a:p>
            <a:pPr marL="342900" indent="-342900">
              <a:buFont typeface="Arial" panose="020B0604020202020204" pitchFamily="34" charset="0"/>
              <a:buChar char="•"/>
            </a:pPr>
            <a:r>
              <a:rPr lang="en-GB" sz="2000" dirty="0"/>
              <a:t>Prompting children to answer – if they are struggling, can you find a different way to ask the same question?</a:t>
            </a:r>
          </a:p>
          <a:p>
            <a:pPr marL="342900" indent="-342900">
              <a:buFont typeface="Arial" panose="020B0604020202020204" pitchFamily="34" charset="0"/>
              <a:buChar char="•"/>
            </a:pPr>
            <a:endParaRPr lang="en-GB" sz="2000" dirty="0"/>
          </a:p>
          <a:p>
            <a:pPr marL="342900" indent="-342900">
              <a:buFont typeface="Arial" panose="020B0604020202020204" pitchFamily="34" charset="0"/>
              <a:buChar char="•"/>
            </a:pPr>
            <a:r>
              <a:rPr lang="en-GB" sz="2000" dirty="0"/>
              <a:t> Remember to give them thinking time, and time to articulate their thoughts and opinions without interruption</a:t>
            </a:r>
          </a:p>
          <a:p>
            <a:endParaRPr lang="en-GB" sz="2000" dirty="0"/>
          </a:p>
          <a:p>
            <a:pPr marL="342900" indent="-342900">
              <a:buFont typeface="Arial" panose="020B0604020202020204" pitchFamily="34" charset="0"/>
              <a:buChar char="•"/>
            </a:pPr>
            <a:r>
              <a:rPr lang="en-GB" sz="2000" dirty="0"/>
              <a:t>Encourage them to ask questions themselves and explain their thinking </a:t>
            </a:r>
          </a:p>
          <a:p>
            <a:pPr algn="r"/>
            <a:r>
              <a:rPr lang="en-GB" sz="2000" dirty="0"/>
              <a:t>* This enables you to identify misconception and misunderstanding</a:t>
            </a:r>
          </a:p>
        </p:txBody>
      </p:sp>
    </p:spTree>
    <p:extLst>
      <p:ext uri="{BB962C8B-B14F-4D97-AF65-F5344CB8AC3E}">
        <p14:creationId xmlns:p14="http://schemas.microsoft.com/office/powerpoint/2010/main" val="39744127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ED30F30B-EAED-43A0-A2D8-CA518B430A7E}"/>
              </a:ext>
            </a:extLst>
          </p:cNvPr>
          <p:cNvPicPr/>
          <p:nvPr/>
        </p:nvPicPr>
        <p:blipFill rotWithShape="1">
          <a:blip r:embed="rId2"/>
          <a:srcRect b="4819"/>
          <a:stretch/>
        </p:blipFill>
        <p:spPr>
          <a:xfrm>
            <a:off x="20092" y="332656"/>
            <a:ext cx="5616624" cy="5688632"/>
          </a:xfrm>
          <a:prstGeom prst="rect">
            <a:avLst/>
          </a:prstGeom>
        </p:spPr>
      </p:pic>
      <p:sp>
        <p:nvSpPr>
          <p:cNvPr id="2" name="TextBox 1">
            <a:extLst>
              <a:ext uri="{FF2B5EF4-FFF2-40B4-BE49-F238E27FC236}">
                <a16:creationId xmlns:a16="http://schemas.microsoft.com/office/drawing/2014/main" id="{4B0F7E5A-9A89-4489-AD46-98C5D0AE5D82}"/>
              </a:ext>
            </a:extLst>
          </p:cNvPr>
          <p:cNvSpPr txBox="1"/>
          <p:nvPr/>
        </p:nvSpPr>
        <p:spPr>
          <a:xfrm>
            <a:off x="5796136" y="834821"/>
            <a:ext cx="3024336" cy="5632311"/>
          </a:xfrm>
          <a:prstGeom prst="rect">
            <a:avLst/>
          </a:prstGeom>
          <a:noFill/>
        </p:spPr>
        <p:txBody>
          <a:bodyPr wrap="square" rtlCol="0">
            <a:spAutoFit/>
          </a:bodyPr>
          <a:lstStyle/>
          <a:p>
            <a:pPr marL="285750" indent="-285750">
              <a:buFont typeface="Arial" panose="020B0604020202020204" pitchFamily="34" charset="0"/>
              <a:buChar char="•"/>
            </a:pPr>
            <a:r>
              <a:rPr lang="en-GB" sz="1800" dirty="0"/>
              <a:t>Extend the task by asking questions eg are you both hearing the same sounds or are you picking up different things?</a:t>
            </a:r>
          </a:p>
          <a:p>
            <a:pPr marL="285750" indent="-285750">
              <a:buFont typeface="Arial" panose="020B0604020202020204" pitchFamily="34" charset="0"/>
              <a:buChar char="•"/>
            </a:pPr>
            <a:endParaRPr lang="en-GB" sz="1800" dirty="0"/>
          </a:p>
          <a:p>
            <a:pPr marL="285750" indent="-285750">
              <a:buFont typeface="Arial" panose="020B0604020202020204" pitchFamily="34" charset="0"/>
              <a:buChar char="•"/>
            </a:pPr>
            <a:r>
              <a:rPr lang="en-GB" sz="1800" dirty="0"/>
              <a:t>If you can hear sirens, what might be happening? </a:t>
            </a:r>
          </a:p>
          <a:p>
            <a:pPr marL="285750" indent="-285750">
              <a:buFont typeface="Arial" panose="020B0604020202020204" pitchFamily="34" charset="0"/>
              <a:buChar char="•"/>
            </a:pPr>
            <a:r>
              <a:rPr lang="en-GB" sz="1800" dirty="0"/>
              <a:t>If you can hear birds, what does that tell you (eg time of day)</a:t>
            </a:r>
          </a:p>
          <a:p>
            <a:pPr marL="285750" indent="-285750">
              <a:buFont typeface="Arial" panose="020B0604020202020204" pitchFamily="34" charset="0"/>
              <a:buChar char="•"/>
            </a:pPr>
            <a:r>
              <a:rPr lang="en-GB" sz="1800" dirty="0"/>
              <a:t>Noise of vehicles – can you tell what kind of vehicle from the noise?</a:t>
            </a:r>
          </a:p>
          <a:p>
            <a:pPr marL="285750" indent="-285750">
              <a:buFont typeface="Arial" panose="020B0604020202020204" pitchFamily="34" charset="0"/>
              <a:buChar char="•"/>
            </a:pPr>
            <a:endParaRPr lang="en-GB" sz="1800" dirty="0"/>
          </a:p>
          <a:p>
            <a:r>
              <a:rPr lang="en-GB" sz="1800" dirty="0"/>
              <a:t>This is a lovely activity that can generate lots of talk, reasoning and and learning</a:t>
            </a:r>
          </a:p>
        </p:txBody>
      </p:sp>
    </p:spTree>
    <p:extLst>
      <p:ext uri="{BB962C8B-B14F-4D97-AF65-F5344CB8AC3E}">
        <p14:creationId xmlns:p14="http://schemas.microsoft.com/office/powerpoint/2010/main" val="1666246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EDB1FFE-D07F-4474-BF8E-33AC7495A5B6}"/>
              </a:ext>
            </a:extLst>
          </p:cNvPr>
          <p:cNvSpPr>
            <a:spLocks noGrp="1"/>
          </p:cNvSpPr>
          <p:nvPr>
            <p:ph idx="1"/>
          </p:nvPr>
        </p:nvSpPr>
        <p:spPr>
          <a:xfrm>
            <a:off x="323528" y="1117749"/>
            <a:ext cx="8352928" cy="4968552"/>
          </a:xfrm>
        </p:spPr>
        <p:txBody>
          <a:bodyPr>
            <a:noAutofit/>
          </a:bodyPr>
          <a:lstStyle/>
          <a:p>
            <a:pPr>
              <a:buFont typeface="+mj-lt"/>
              <a:buAutoNum type="arabicPeriod"/>
            </a:pPr>
            <a:r>
              <a:rPr lang="en-GB" sz="2000" b="1" dirty="0">
                <a:latin typeface="Gill Sans MT" panose="020B0502020104020203" pitchFamily="34" charset="77"/>
                <a:cs typeface="Arial" panose="020B0604020202020204" pitchFamily="34" charset="0"/>
              </a:rPr>
              <a:t>Talk in your daily activities. </a:t>
            </a:r>
            <a:r>
              <a:rPr lang="en-GB" sz="1800" dirty="0">
                <a:latin typeface="Gill Sans MT" panose="020B0502020104020203" pitchFamily="34" charset="77"/>
                <a:cs typeface="Arial" panose="020B0604020202020204" pitchFamily="34" charset="0"/>
              </a:rPr>
              <a:t>Give your child a role to play in daily activities such as cleaning, shopping, preparing, cooking, setting the table, exercising, making the bed, etc.</a:t>
            </a:r>
          </a:p>
          <a:p>
            <a:pPr>
              <a:buFont typeface="+mj-lt"/>
              <a:buAutoNum type="arabicPeriod"/>
            </a:pPr>
            <a:endParaRPr lang="en-GB" sz="1800" dirty="0">
              <a:latin typeface="Gill Sans MT" panose="020B0502020104020203" pitchFamily="34" charset="77"/>
              <a:cs typeface="Arial" panose="020B0604020202020204" pitchFamily="34" charset="0"/>
            </a:endParaRPr>
          </a:p>
          <a:p>
            <a:pPr>
              <a:buFont typeface="+mj-lt"/>
              <a:buAutoNum type="arabicPeriod"/>
            </a:pPr>
            <a:r>
              <a:rPr lang="en-GB" sz="2000" b="1" dirty="0">
                <a:latin typeface="Gill Sans MT" panose="020B0502020104020203" pitchFamily="34" charset="77"/>
                <a:cs typeface="Arial" panose="020B0604020202020204" pitchFamily="34" charset="0"/>
              </a:rPr>
              <a:t>Encourage discussion at mealtimes. </a:t>
            </a:r>
            <a:r>
              <a:rPr lang="en-GB" sz="1800" dirty="0">
                <a:latin typeface="Gill Sans MT" panose="020B0502020104020203" pitchFamily="34" charset="77"/>
                <a:cs typeface="Arial" panose="020B0604020202020204" pitchFamily="34" charset="0"/>
              </a:rPr>
              <a:t>Ask children how they are feeling; what they are doing; talk about favourite programmes, books, games, celebrations, places, etc.  </a:t>
            </a:r>
          </a:p>
          <a:p>
            <a:pPr>
              <a:buFont typeface="+mj-lt"/>
              <a:buAutoNum type="arabicPeriod"/>
            </a:pPr>
            <a:endParaRPr lang="en-GB" sz="1800" dirty="0">
              <a:latin typeface="Gill Sans MT" panose="020B0502020104020203" pitchFamily="34" charset="77"/>
              <a:cs typeface="Arial" panose="020B0604020202020204" pitchFamily="34" charset="0"/>
            </a:endParaRPr>
          </a:p>
          <a:p>
            <a:pPr>
              <a:buFont typeface="+mj-lt"/>
              <a:buAutoNum type="arabicPeriod"/>
            </a:pPr>
            <a:r>
              <a:rPr lang="en-GB" sz="2000" b="1" dirty="0">
                <a:latin typeface="Gill Sans MT" panose="020B0502020104020203" pitchFamily="34" charset="77"/>
                <a:cs typeface="Arial" panose="020B0604020202020204" pitchFamily="34" charset="0"/>
              </a:rPr>
              <a:t>Make time to listen when a child is talking.  </a:t>
            </a:r>
            <a:r>
              <a:rPr lang="en-GB" sz="1800" dirty="0">
                <a:latin typeface="Gill Sans MT" panose="020B0502020104020203" pitchFamily="34" charset="77"/>
                <a:cs typeface="Arial" panose="020B0604020202020204" pitchFamily="34" charset="0"/>
              </a:rPr>
              <a:t>Show that you are listening by stopping what you are doing and making eye contact. Give time for your child to sort out ideas and words before you say anything</a:t>
            </a:r>
          </a:p>
          <a:p>
            <a:pPr>
              <a:buFont typeface="+mj-lt"/>
              <a:buAutoNum type="arabicPeriod"/>
            </a:pPr>
            <a:endParaRPr lang="en-GB" sz="1800" dirty="0">
              <a:latin typeface="Gill Sans MT" panose="020B0502020104020203" pitchFamily="34" charset="77"/>
              <a:cs typeface="Arial" panose="020B0604020202020204" pitchFamily="34" charset="0"/>
            </a:endParaRPr>
          </a:p>
          <a:p>
            <a:pPr>
              <a:buFont typeface="+mj-lt"/>
              <a:buAutoNum type="arabicPeriod"/>
            </a:pPr>
            <a:r>
              <a:rPr lang="en-GB" sz="2000" b="1" dirty="0">
                <a:latin typeface="Gill Sans MT" panose="020B0502020104020203" pitchFamily="34" charset="77"/>
                <a:cs typeface="Arial" panose="020B0604020202020204" pitchFamily="34" charset="0"/>
              </a:rPr>
              <a:t>Provide good examples of language.  </a:t>
            </a:r>
            <a:r>
              <a:rPr lang="en-GB" sz="1800" dirty="0">
                <a:latin typeface="Gill Sans MT" panose="020B0502020104020203" pitchFamily="34" charset="77"/>
                <a:cs typeface="Arial" panose="020B0604020202020204" pitchFamily="34" charset="0"/>
              </a:rPr>
              <a:t>Speak in full sentences as often as possible. If a child makes a mistake repeat the idea back to them, but reword it into the correct sentence rather than correcting it</a:t>
            </a:r>
          </a:p>
          <a:p>
            <a:pPr>
              <a:buFont typeface="+mj-lt"/>
              <a:buAutoNum type="arabicPeriod"/>
            </a:pPr>
            <a:endParaRPr lang="en-GB" sz="1800" dirty="0">
              <a:latin typeface="Gill Sans MT" panose="020B0502020104020203" pitchFamily="34" charset="77"/>
              <a:cs typeface="Arial" panose="020B0604020202020204" pitchFamily="34" charset="0"/>
            </a:endParaRPr>
          </a:p>
          <a:p>
            <a:pPr>
              <a:buFont typeface="+mj-lt"/>
              <a:buAutoNum type="arabicPeriod"/>
            </a:pPr>
            <a:r>
              <a:rPr lang="en-GB" sz="2000" b="1" dirty="0"/>
              <a:t>Encourage talk by showing interest. </a:t>
            </a:r>
            <a:r>
              <a:rPr lang="en-GB" sz="2000" dirty="0"/>
              <a:t>Say</a:t>
            </a:r>
            <a:r>
              <a:rPr lang="en-GB" sz="1800" dirty="0"/>
              <a:t>, ‘Tell me more about…” , “Really?” and  “Go on…”</a:t>
            </a:r>
          </a:p>
        </p:txBody>
      </p:sp>
      <p:sp>
        <p:nvSpPr>
          <p:cNvPr id="6" name="Title 7">
            <a:extLst>
              <a:ext uri="{FF2B5EF4-FFF2-40B4-BE49-F238E27FC236}">
                <a16:creationId xmlns:a16="http://schemas.microsoft.com/office/drawing/2014/main" id="{FBF77293-6B67-2449-A1FD-DB9F04B8C093}"/>
              </a:ext>
            </a:extLst>
          </p:cNvPr>
          <p:cNvSpPr txBox="1">
            <a:spLocks/>
          </p:cNvSpPr>
          <p:nvPr/>
        </p:nvSpPr>
        <p:spPr bwMode="auto">
          <a:xfrm>
            <a:off x="179512" y="123627"/>
            <a:ext cx="6408712" cy="994122"/>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lang="en-GB" sz="2400" b="1" kern="1200" dirty="0">
                <a:solidFill>
                  <a:schemeClr val="tx1"/>
                </a:solidFill>
                <a:latin typeface="Gill Sans MT" panose="020B0502020104020203" pitchFamily="34" charset="0"/>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r>
              <a:rPr lang="en-GB" dirty="0">
                <a:latin typeface="Gill Sans MT" panose="020B0502020104020203" pitchFamily="34" charset="77"/>
              </a:rPr>
              <a:t>Communication tips for parents and carers</a:t>
            </a:r>
            <a:endParaRPr lang="en-US" dirty="0"/>
          </a:p>
        </p:txBody>
      </p:sp>
    </p:spTree>
    <p:extLst>
      <p:ext uri="{BB962C8B-B14F-4D97-AF65-F5344CB8AC3E}">
        <p14:creationId xmlns:p14="http://schemas.microsoft.com/office/powerpoint/2010/main" val="40354470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08A795EB-E368-4D16-994C-CCB807820ED3}"/>
              </a:ext>
            </a:extLst>
          </p:cNvPr>
          <p:cNvSpPr>
            <a:spLocks noGrp="1"/>
          </p:cNvSpPr>
          <p:nvPr>
            <p:ph type="sldNum" sz="quarter" idx="12"/>
          </p:nvPr>
        </p:nvSpPr>
        <p:spPr/>
        <p:txBody>
          <a:bodyPr/>
          <a:lstStyle/>
          <a:p>
            <a:pPr>
              <a:defRPr/>
            </a:pPr>
            <a:fld id="{A397A719-AB03-455F-AECC-0E442ABE8B0B}" type="slidenum">
              <a:rPr lang="en-GB" smtClean="0"/>
              <a:pPr>
                <a:defRPr/>
              </a:pPr>
              <a:t>12</a:t>
            </a:fld>
            <a:endParaRPr lang="en-GB"/>
          </a:p>
        </p:txBody>
      </p:sp>
      <p:sp>
        <p:nvSpPr>
          <p:cNvPr id="5" name="TextBox 4">
            <a:extLst>
              <a:ext uri="{FF2B5EF4-FFF2-40B4-BE49-F238E27FC236}">
                <a16:creationId xmlns:a16="http://schemas.microsoft.com/office/drawing/2014/main" id="{B31A9369-A63D-4566-983C-3B8C29C43780}"/>
              </a:ext>
            </a:extLst>
          </p:cNvPr>
          <p:cNvSpPr txBox="1"/>
          <p:nvPr/>
        </p:nvSpPr>
        <p:spPr>
          <a:xfrm>
            <a:off x="464339" y="476672"/>
            <a:ext cx="8532440" cy="6801862"/>
          </a:xfrm>
          <a:prstGeom prst="rect">
            <a:avLst/>
          </a:prstGeom>
          <a:noFill/>
        </p:spPr>
        <p:txBody>
          <a:bodyPr wrap="square" rtlCol="0">
            <a:spAutoFit/>
          </a:bodyPr>
          <a:lstStyle/>
          <a:p>
            <a:r>
              <a:rPr lang="en-GB" sz="2000" dirty="0"/>
              <a:t>What will Bright Talk look like for parents and children:</a:t>
            </a:r>
          </a:p>
          <a:p>
            <a:endParaRPr lang="en-GB" sz="2000" dirty="0"/>
          </a:p>
          <a:p>
            <a:pPr marL="342900" indent="-342900">
              <a:buFont typeface="Arial" panose="020B0604020202020204" pitchFamily="34" charset="0"/>
              <a:buChar char="•"/>
            </a:pPr>
            <a:r>
              <a:rPr lang="en-GB" sz="2000" dirty="0"/>
              <a:t>A weekly task will be shared on Dojo.</a:t>
            </a:r>
          </a:p>
          <a:p>
            <a:endParaRPr lang="en-GB" sz="2000" dirty="0"/>
          </a:p>
          <a:p>
            <a:pPr marL="342900" indent="-342900">
              <a:buFont typeface="Arial" panose="020B0604020202020204" pitchFamily="34" charset="0"/>
              <a:buChar char="•"/>
            </a:pPr>
            <a:r>
              <a:rPr lang="en-GB" sz="2000" dirty="0"/>
              <a:t>Children will be encouraged to share their experiences and the information they’ve learned as a result of their Bright Talk activities at home.</a:t>
            </a:r>
          </a:p>
          <a:p>
            <a:endParaRPr lang="en-GB" sz="2000" dirty="0"/>
          </a:p>
          <a:p>
            <a:pPr marL="342900" indent="-342900">
              <a:buFont typeface="Arial" panose="020B0604020202020204" pitchFamily="34" charset="0"/>
              <a:buChar char="•"/>
            </a:pPr>
            <a:r>
              <a:rPr lang="en-GB" sz="2000" dirty="0"/>
              <a:t>There will be certain talk tasks that you and your children enjoy more than others – it is OK to have favourites and integrate them into your routines and talk at home</a:t>
            </a:r>
          </a:p>
          <a:p>
            <a:pPr marL="342900" indent="-342900">
              <a:buFont typeface="Arial" panose="020B0604020202020204" pitchFamily="34" charset="0"/>
              <a:buChar char="•"/>
            </a:pPr>
            <a:endParaRPr lang="en-GB" sz="2000" dirty="0"/>
          </a:p>
          <a:p>
            <a:pPr marL="342900" indent="-342900">
              <a:buFont typeface="Arial" panose="020B0604020202020204" pitchFamily="34" charset="0"/>
              <a:buChar char="•"/>
            </a:pPr>
            <a:r>
              <a:rPr lang="en-GB" sz="2000" dirty="0"/>
              <a:t>We would love to hear your feedback!  How did you find the activities?  Which worked well for you?  Have you noticed a difference in your child’s talk and engagement in conversation? If so, what are the benefits you are seeing? </a:t>
            </a:r>
          </a:p>
          <a:p>
            <a:pPr marL="342900" indent="-342900">
              <a:buFont typeface="Arial" panose="020B0604020202020204" pitchFamily="34" charset="0"/>
              <a:buChar char="•"/>
            </a:pPr>
            <a:endParaRPr lang="en-GB" sz="2000" dirty="0"/>
          </a:p>
          <a:p>
            <a:pPr marL="342900" indent="-342900">
              <a:buFont typeface="Arial" panose="020B0604020202020204" pitchFamily="34" charset="0"/>
              <a:buChar char="•"/>
            </a:pPr>
            <a:r>
              <a:rPr lang="en-GB" sz="2000" dirty="0"/>
              <a:t>Please visit the Bright Talk Website for additional information:  </a:t>
            </a:r>
            <a:r>
              <a:rPr lang="en-GB" sz="2000" u="sng" dirty="0">
                <a:hlinkClick r:id="rId3"/>
              </a:rPr>
              <a:t>Ask about Bright Talk in your school</a:t>
            </a:r>
            <a:endParaRPr lang="en-GB" sz="2000" dirty="0"/>
          </a:p>
          <a:p>
            <a:pPr marL="342900" indent="-342900">
              <a:buFont typeface="Arial" panose="020B0604020202020204" pitchFamily="34" charset="0"/>
              <a:buChar char="•"/>
            </a:pPr>
            <a:endParaRPr lang="en-GB" sz="2000" dirty="0"/>
          </a:p>
          <a:p>
            <a:pPr marL="342900" indent="-342900">
              <a:buFont typeface="Arial" panose="020B0604020202020204" pitchFamily="34" charset="0"/>
              <a:buChar char="•"/>
            </a:pPr>
            <a:endParaRPr lang="en-GB" sz="2000" dirty="0"/>
          </a:p>
          <a:p>
            <a:endParaRPr lang="en-GB" sz="2000" dirty="0"/>
          </a:p>
        </p:txBody>
      </p:sp>
    </p:spTree>
    <p:extLst>
      <p:ext uri="{BB962C8B-B14F-4D97-AF65-F5344CB8AC3E}">
        <p14:creationId xmlns:p14="http://schemas.microsoft.com/office/powerpoint/2010/main" val="18702736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8350131D-D40D-4ABD-8336-306E63061B50}"/>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4410B980-BF30-4254-AF1F-99CE7F140F5C}"/>
              </a:ext>
            </a:extLst>
          </p:cNvPr>
          <p:cNvSpPr>
            <a:spLocks noGrp="1"/>
          </p:cNvSpPr>
          <p:nvPr>
            <p:ph type="sldNum" sz="quarter" idx="12"/>
          </p:nvPr>
        </p:nvSpPr>
        <p:spPr/>
        <p:txBody>
          <a:bodyPr/>
          <a:lstStyle/>
          <a:p>
            <a:pPr>
              <a:defRPr/>
            </a:pPr>
            <a:fld id="{A397A719-AB03-455F-AECC-0E442ABE8B0B}" type="slidenum">
              <a:rPr lang="en-GB" smtClean="0"/>
              <a:pPr>
                <a:defRPr/>
              </a:pPr>
              <a:t>13</a:t>
            </a:fld>
            <a:endParaRPr lang="en-GB"/>
          </a:p>
        </p:txBody>
      </p:sp>
      <p:pic>
        <p:nvPicPr>
          <p:cNvPr id="5" name="Picture 4">
            <a:extLst>
              <a:ext uri="{FF2B5EF4-FFF2-40B4-BE49-F238E27FC236}">
                <a16:creationId xmlns:a16="http://schemas.microsoft.com/office/drawing/2014/main" id="{48646B38-A60B-4CD5-B8DC-A0C1DF6C2619}"/>
              </a:ext>
            </a:extLst>
          </p:cNvPr>
          <p:cNvPicPr>
            <a:picLocks noChangeAspect="1"/>
          </p:cNvPicPr>
          <p:nvPr/>
        </p:nvPicPr>
        <p:blipFill>
          <a:blip r:embed="rId2"/>
          <a:stretch>
            <a:fillRect/>
          </a:stretch>
        </p:blipFill>
        <p:spPr>
          <a:xfrm>
            <a:off x="219365" y="1332783"/>
            <a:ext cx="8778295" cy="5023567"/>
          </a:xfrm>
          <a:prstGeom prst="rect">
            <a:avLst/>
          </a:prstGeom>
        </p:spPr>
      </p:pic>
      <p:sp>
        <p:nvSpPr>
          <p:cNvPr id="2" name="TextBox 1">
            <a:extLst>
              <a:ext uri="{FF2B5EF4-FFF2-40B4-BE49-F238E27FC236}">
                <a16:creationId xmlns:a16="http://schemas.microsoft.com/office/drawing/2014/main" id="{D2D4C226-EC96-4226-9E96-046C2FE73508}"/>
              </a:ext>
            </a:extLst>
          </p:cNvPr>
          <p:cNvSpPr txBox="1"/>
          <p:nvPr/>
        </p:nvSpPr>
        <p:spPr>
          <a:xfrm>
            <a:off x="722313" y="332656"/>
            <a:ext cx="7964487" cy="523220"/>
          </a:xfrm>
          <a:prstGeom prst="rect">
            <a:avLst/>
          </a:prstGeom>
          <a:noFill/>
        </p:spPr>
        <p:txBody>
          <a:bodyPr wrap="square" rtlCol="0">
            <a:spAutoFit/>
          </a:bodyPr>
          <a:lstStyle/>
          <a:p>
            <a:r>
              <a:rPr lang="en-GB" sz="2800" dirty="0"/>
              <a:t>A sample of what the activities will look like.</a:t>
            </a:r>
          </a:p>
        </p:txBody>
      </p:sp>
    </p:spTree>
    <p:extLst>
      <p:ext uri="{BB962C8B-B14F-4D97-AF65-F5344CB8AC3E}">
        <p14:creationId xmlns:p14="http://schemas.microsoft.com/office/powerpoint/2010/main" val="19545434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3AB3CF8-75CF-4D10-AD49-441429B50B18}"/>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107D8266-61A0-4AF2-9772-5C6924F4E954}"/>
              </a:ext>
            </a:extLst>
          </p:cNvPr>
          <p:cNvSpPr>
            <a:spLocks noGrp="1"/>
          </p:cNvSpPr>
          <p:nvPr>
            <p:ph type="sldNum" sz="quarter" idx="12"/>
          </p:nvPr>
        </p:nvSpPr>
        <p:spPr/>
        <p:txBody>
          <a:bodyPr/>
          <a:lstStyle/>
          <a:p>
            <a:pPr>
              <a:defRPr/>
            </a:pPr>
            <a:fld id="{A397A719-AB03-455F-AECC-0E442ABE8B0B}" type="slidenum">
              <a:rPr lang="en-GB" smtClean="0"/>
              <a:pPr>
                <a:defRPr/>
              </a:pPr>
              <a:t>14</a:t>
            </a:fld>
            <a:endParaRPr lang="en-GB"/>
          </a:p>
        </p:txBody>
      </p:sp>
      <p:pic>
        <p:nvPicPr>
          <p:cNvPr id="5" name="Picture 4">
            <a:extLst>
              <a:ext uri="{FF2B5EF4-FFF2-40B4-BE49-F238E27FC236}">
                <a16:creationId xmlns:a16="http://schemas.microsoft.com/office/drawing/2014/main" id="{C29A31B7-1850-4464-9E3E-77D0EDC8803C}"/>
              </a:ext>
            </a:extLst>
          </p:cNvPr>
          <p:cNvPicPr>
            <a:picLocks noChangeAspect="1"/>
          </p:cNvPicPr>
          <p:nvPr/>
        </p:nvPicPr>
        <p:blipFill>
          <a:blip r:embed="rId2"/>
          <a:stretch>
            <a:fillRect/>
          </a:stretch>
        </p:blipFill>
        <p:spPr>
          <a:xfrm>
            <a:off x="194140" y="706979"/>
            <a:ext cx="8949860" cy="4399467"/>
          </a:xfrm>
          <a:prstGeom prst="rect">
            <a:avLst/>
          </a:prstGeom>
        </p:spPr>
      </p:pic>
    </p:spTree>
    <p:extLst>
      <p:ext uri="{BB962C8B-B14F-4D97-AF65-F5344CB8AC3E}">
        <p14:creationId xmlns:p14="http://schemas.microsoft.com/office/powerpoint/2010/main" val="12578047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786990-B075-44F5-A9C6-DD2B44FB4EC9}"/>
              </a:ext>
            </a:extLst>
          </p:cNvPr>
          <p:cNvSpPr>
            <a:spLocks noGrp="1"/>
          </p:cNvSpPr>
          <p:nvPr>
            <p:ph type="title"/>
          </p:nvPr>
        </p:nvSpPr>
        <p:spPr>
          <a:xfrm>
            <a:off x="457200" y="188640"/>
            <a:ext cx="6419056" cy="994122"/>
          </a:xfrm>
          <a:solidFill>
            <a:schemeClr val="bg1"/>
          </a:solidFill>
        </p:spPr>
        <p:txBody>
          <a:bodyPr/>
          <a:lstStyle/>
          <a:p>
            <a:r>
              <a:rPr lang="en-GB" dirty="0">
                <a:latin typeface="Gill Sans MT" panose="020B0502020104020203" pitchFamily="34" charset="77"/>
              </a:rPr>
              <a:t>Appendix:</a:t>
            </a:r>
            <a:br>
              <a:rPr lang="en-GB" dirty="0">
                <a:latin typeface="Gill Sans MT" panose="020B0502020104020203" pitchFamily="34" charset="77"/>
              </a:rPr>
            </a:br>
            <a:r>
              <a:rPr lang="en-GB" dirty="0"/>
              <a:t>Fitting Talk activities in to a busy life.</a:t>
            </a:r>
          </a:p>
        </p:txBody>
      </p:sp>
      <p:sp>
        <p:nvSpPr>
          <p:cNvPr id="4" name="Rectangle 3">
            <a:extLst>
              <a:ext uri="{FF2B5EF4-FFF2-40B4-BE49-F238E27FC236}">
                <a16:creationId xmlns:a16="http://schemas.microsoft.com/office/drawing/2014/main" id="{9B21B974-0FA5-FD4F-8ACC-500F24C8073B}"/>
              </a:ext>
            </a:extLst>
          </p:cNvPr>
          <p:cNvSpPr/>
          <p:nvPr/>
        </p:nvSpPr>
        <p:spPr>
          <a:xfrm>
            <a:off x="323528" y="1452053"/>
            <a:ext cx="8640960" cy="497042"/>
          </a:xfrm>
          <a:prstGeom prst="rect">
            <a:avLst/>
          </a:prstGeom>
          <a:solidFill>
            <a:srgbClr val="FFCE00"/>
          </a:solidFill>
          <a:ln>
            <a:solidFill>
              <a:srgbClr val="289BD7"/>
            </a:solidFill>
          </a:ln>
        </p:spPr>
        <p:txBody>
          <a:bodyPr wrap="square" lIns="90000" anchor="ctr">
            <a:noAutofit/>
          </a:bodyPr>
          <a:lstStyle/>
          <a:p>
            <a:pPr algn="ctr">
              <a:spcAft>
                <a:spcPts val="600"/>
              </a:spcAft>
            </a:pPr>
            <a:r>
              <a:rPr lang="en-GB" sz="2400" b="1" dirty="0">
                <a:solidFill>
                  <a:srgbClr val="289BD7"/>
                </a:solidFill>
                <a:latin typeface="Gill Sans MT" panose="020B0502020104020203" pitchFamily="34" charset="77"/>
              </a:rPr>
              <a:t>Bright Talk works - when it works for you</a:t>
            </a:r>
          </a:p>
        </p:txBody>
      </p:sp>
      <p:grpSp>
        <p:nvGrpSpPr>
          <p:cNvPr id="18" name="Group 17">
            <a:extLst>
              <a:ext uri="{FF2B5EF4-FFF2-40B4-BE49-F238E27FC236}">
                <a16:creationId xmlns:a16="http://schemas.microsoft.com/office/drawing/2014/main" id="{9B85EA92-CF03-8D40-8780-6DCF804CC19B}"/>
              </a:ext>
            </a:extLst>
          </p:cNvPr>
          <p:cNvGrpSpPr/>
          <p:nvPr/>
        </p:nvGrpSpPr>
        <p:grpSpPr>
          <a:xfrm>
            <a:off x="323528" y="2132275"/>
            <a:ext cx="1728192" cy="3273672"/>
            <a:chOff x="1515852" y="3793234"/>
            <a:chExt cx="1503784" cy="2809929"/>
          </a:xfrm>
        </p:grpSpPr>
        <p:sp>
          <p:nvSpPr>
            <p:cNvPr id="7" name="Rectangle 6">
              <a:extLst>
                <a:ext uri="{FF2B5EF4-FFF2-40B4-BE49-F238E27FC236}">
                  <a16:creationId xmlns:a16="http://schemas.microsoft.com/office/drawing/2014/main" id="{C82A987E-3790-F745-9BF8-CAB065EB7A39}"/>
                </a:ext>
              </a:extLst>
            </p:cNvPr>
            <p:cNvSpPr/>
            <p:nvPr/>
          </p:nvSpPr>
          <p:spPr>
            <a:xfrm>
              <a:off x="1515852" y="3793234"/>
              <a:ext cx="1503784" cy="299557"/>
            </a:xfrm>
            <a:prstGeom prst="rect">
              <a:avLst/>
            </a:prstGeom>
            <a:solidFill>
              <a:srgbClr val="FFCE00"/>
            </a:solidFill>
            <a:ln>
              <a:solidFill>
                <a:srgbClr val="289BD7"/>
              </a:solidFill>
            </a:ln>
          </p:spPr>
          <p:txBody>
            <a:bodyPr wrap="square" lIns="90000" anchor="ctr">
              <a:noAutofit/>
            </a:bodyPr>
            <a:lstStyle/>
            <a:p>
              <a:pPr algn="ctr">
                <a:spcAft>
                  <a:spcPts val="600"/>
                </a:spcAft>
              </a:pPr>
              <a:r>
                <a:rPr lang="en-GB" sz="2000" dirty="0">
                  <a:solidFill>
                    <a:srgbClr val="289BD7"/>
                  </a:solidFill>
                  <a:latin typeface="Gill Sans MT" panose="020B0502020104020203" pitchFamily="34" charset="77"/>
                </a:rPr>
                <a:t>When?</a:t>
              </a:r>
            </a:p>
          </p:txBody>
        </p:sp>
        <p:sp>
          <p:nvSpPr>
            <p:cNvPr id="10" name="Rectangle 9">
              <a:extLst>
                <a:ext uri="{FF2B5EF4-FFF2-40B4-BE49-F238E27FC236}">
                  <a16:creationId xmlns:a16="http://schemas.microsoft.com/office/drawing/2014/main" id="{4E017D61-D285-6144-A244-672D09BC36E8}"/>
                </a:ext>
              </a:extLst>
            </p:cNvPr>
            <p:cNvSpPr/>
            <p:nvPr/>
          </p:nvSpPr>
          <p:spPr>
            <a:xfrm>
              <a:off x="1515852" y="4140950"/>
              <a:ext cx="1503784" cy="2462213"/>
            </a:xfrm>
            <a:prstGeom prst="rect">
              <a:avLst/>
            </a:prstGeom>
          </p:spPr>
          <p:txBody>
            <a:bodyPr wrap="square">
              <a:spAutoFit/>
            </a:bodyPr>
            <a:lstStyle/>
            <a:p>
              <a:r>
                <a:rPr lang="en-GB" sz="1400" b="1" dirty="0">
                  <a:latin typeface="Gill Sans MT" panose="020B0502020104020203" pitchFamily="34" charset="77"/>
                </a:rPr>
                <a:t>Whenever works best for you.</a:t>
              </a:r>
            </a:p>
            <a:p>
              <a:r>
                <a:rPr lang="en-GB" sz="1400" dirty="0">
                  <a:latin typeface="Gill Sans MT" panose="020B0502020104020203" pitchFamily="34" charset="77"/>
                </a:rPr>
                <a:t>When you’re walking or travelling together</a:t>
              </a:r>
            </a:p>
            <a:p>
              <a:r>
                <a:rPr lang="en-GB" sz="1400" dirty="0">
                  <a:latin typeface="Gill Sans MT" panose="020B0502020104020203" pitchFamily="34" charset="77"/>
                </a:rPr>
                <a:t> When you’re out shopping, at the park, the doctors, the hairdressers, etc</a:t>
              </a:r>
            </a:p>
            <a:p>
              <a:r>
                <a:rPr lang="en-GB" sz="1400" dirty="0">
                  <a:latin typeface="Gill Sans MT" panose="020B0502020104020203" pitchFamily="34" charset="77"/>
                </a:rPr>
                <a:t>At meal time</a:t>
              </a:r>
            </a:p>
            <a:p>
              <a:r>
                <a:rPr lang="en-GB" sz="1400" dirty="0">
                  <a:latin typeface="Gill Sans MT" panose="020B0502020104020203" pitchFamily="34" charset="77"/>
                </a:rPr>
                <a:t>At bath and bed time</a:t>
              </a:r>
            </a:p>
            <a:p>
              <a:endParaRPr lang="en-GB" sz="1400" dirty="0">
                <a:latin typeface="Gill Sans MT" panose="020B0502020104020203" pitchFamily="34" charset="77"/>
              </a:endParaRPr>
            </a:p>
            <a:p>
              <a:endParaRPr lang="en-GB" sz="1400" dirty="0">
                <a:latin typeface="Gill Sans MT" panose="020B0502020104020203" pitchFamily="34" charset="77"/>
              </a:endParaRPr>
            </a:p>
            <a:p>
              <a:endParaRPr lang="en-GB" sz="1400" dirty="0">
                <a:latin typeface="Gill Sans MT" panose="020B0502020104020203" pitchFamily="34" charset="77"/>
              </a:endParaRPr>
            </a:p>
          </p:txBody>
        </p:sp>
      </p:grpSp>
      <p:grpSp>
        <p:nvGrpSpPr>
          <p:cNvPr id="19" name="Group 18">
            <a:extLst>
              <a:ext uri="{FF2B5EF4-FFF2-40B4-BE49-F238E27FC236}">
                <a16:creationId xmlns:a16="http://schemas.microsoft.com/office/drawing/2014/main" id="{2EC6D240-5678-FD4A-8288-2E92A6DA4093}"/>
              </a:ext>
            </a:extLst>
          </p:cNvPr>
          <p:cNvGrpSpPr/>
          <p:nvPr/>
        </p:nvGrpSpPr>
        <p:grpSpPr>
          <a:xfrm>
            <a:off x="6660232" y="2132275"/>
            <a:ext cx="2304256" cy="4294837"/>
            <a:chOff x="899592" y="2441425"/>
            <a:chExt cx="1503784" cy="5074722"/>
          </a:xfrm>
        </p:grpSpPr>
        <p:sp>
          <p:nvSpPr>
            <p:cNvPr id="5" name="Rectangle 4">
              <a:extLst>
                <a:ext uri="{FF2B5EF4-FFF2-40B4-BE49-F238E27FC236}">
                  <a16:creationId xmlns:a16="http://schemas.microsoft.com/office/drawing/2014/main" id="{39888D80-89EE-5F48-8854-2444BA4EE272}"/>
                </a:ext>
              </a:extLst>
            </p:cNvPr>
            <p:cNvSpPr/>
            <p:nvPr/>
          </p:nvSpPr>
          <p:spPr>
            <a:xfrm>
              <a:off x="899592" y="2441425"/>
              <a:ext cx="1503784" cy="412368"/>
            </a:xfrm>
            <a:prstGeom prst="rect">
              <a:avLst/>
            </a:prstGeom>
            <a:solidFill>
              <a:srgbClr val="FFCE00"/>
            </a:solidFill>
            <a:ln>
              <a:solidFill>
                <a:srgbClr val="289BD7"/>
              </a:solidFill>
            </a:ln>
          </p:spPr>
          <p:txBody>
            <a:bodyPr wrap="square" lIns="90000" anchor="ctr">
              <a:noAutofit/>
            </a:bodyPr>
            <a:lstStyle/>
            <a:p>
              <a:pPr algn="ctr">
                <a:spcAft>
                  <a:spcPts val="600"/>
                </a:spcAft>
              </a:pPr>
              <a:r>
                <a:rPr lang="en-GB" sz="2000" dirty="0">
                  <a:solidFill>
                    <a:srgbClr val="289BD7"/>
                  </a:solidFill>
                  <a:latin typeface="Gill Sans MT" panose="020B0502020104020203" pitchFamily="34" charset="77"/>
                </a:rPr>
                <a:t>How often?</a:t>
              </a:r>
            </a:p>
          </p:txBody>
        </p:sp>
        <p:sp>
          <p:nvSpPr>
            <p:cNvPr id="13" name="Rectangle 12">
              <a:extLst>
                <a:ext uri="{FF2B5EF4-FFF2-40B4-BE49-F238E27FC236}">
                  <a16:creationId xmlns:a16="http://schemas.microsoft.com/office/drawing/2014/main" id="{1C2A00C4-D254-B14B-BDFA-7CE08B91FD31}"/>
                </a:ext>
              </a:extLst>
            </p:cNvPr>
            <p:cNvSpPr/>
            <p:nvPr/>
          </p:nvSpPr>
          <p:spPr>
            <a:xfrm>
              <a:off x="899592" y="2824873"/>
              <a:ext cx="1503784" cy="4691274"/>
            </a:xfrm>
            <a:prstGeom prst="rect">
              <a:avLst/>
            </a:prstGeom>
          </p:spPr>
          <p:txBody>
            <a:bodyPr wrap="square">
              <a:spAutoFit/>
            </a:bodyPr>
            <a:lstStyle/>
            <a:p>
              <a:r>
                <a:rPr lang="en-GB" sz="1400" b="1" dirty="0">
                  <a:latin typeface="Gill Sans MT" panose="020B0502020104020203" pitchFamily="34" charset="77"/>
                </a:rPr>
                <a:t>As often as possible.</a:t>
              </a:r>
            </a:p>
            <a:p>
              <a:endParaRPr lang="en-GB" sz="1400" b="1" dirty="0">
                <a:latin typeface="Gill Sans MT" panose="020B0502020104020203" pitchFamily="34" charset="77"/>
              </a:endParaRPr>
            </a:p>
            <a:p>
              <a:r>
                <a:rPr lang="en-GB" sz="1400" dirty="0">
                  <a:latin typeface="Gill Sans MT" panose="020B0502020104020203" pitchFamily="34" charset="77"/>
                </a:rPr>
                <a:t>Whatever you can manage, you child will benefit. The more you talk together, the more confident you will both get</a:t>
              </a:r>
            </a:p>
            <a:p>
              <a:endParaRPr lang="en-GB" sz="1400" dirty="0">
                <a:latin typeface="Gill Sans MT" panose="020B0502020104020203" pitchFamily="34" charset="77"/>
              </a:endParaRPr>
            </a:p>
            <a:p>
              <a:r>
                <a:rPr lang="en-GB" sz="1400" dirty="0">
                  <a:latin typeface="Gill Sans MT" panose="020B0502020104020203" pitchFamily="34" charset="77"/>
                </a:rPr>
                <a:t>All activities can be repeated at any time – this is particularly good if you have a favourite.</a:t>
              </a:r>
            </a:p>
            <a:p>
              <a:endParaRPr lang="en-GB" sz="1400" dirty="0">
                <a:latin typeface="Gill Sans MT" panose="020B0502020104020203" pitchFamily="34" charset="77"/>
              </a:endParaRPr>
            </a:p>
            <a:p>
              <a:r>
                <a:rPr lang="en-GB" sz="1400" dirty="0">
                  <a:latin typeface="Gill Sans MT" panose="020B0502020104020203" pitchFamily="34" charset="77"/>
                </a:rPr>
                <a:t>Activities can be repeated with different people.  This will give your child a different experience – and more learning.</a:t>
              </a:r>
            </a:p>
          </p:txBody>
        </p:sp>
      </p:grpSp>
      <p:grpSp>
        <p:nvGrpSpPr>
          <p:cNvPr id="20" name="Group 19">
            <a:extLst>
              <a:ext uri="{FF2B5EF4-FFF2-40B4-BE49-F238E27FC236}">
                <a16:creationId xmlns:a16="http://schemas.microsoft.com/office/drawing/2014/main" id="{3C7B6C0F-8CBE-F148-A5DC-3A7112978647}"/>
              </a:ext>
            </a:extLst>
          </p:cNvPr>
          <p:cNvGrpSpPr/>
          <p:nvPr/>
        </p:nvGrpSpPr>
        <p:grpSpPr>
          <a:xfrm>
            <a:off x="2499544" y="2132275"/>
            <a:ext cx="1728192" cy="2849876"/>
            <a:chOff x="6084168" y="3753287"/>
            <a:chExt cx="1503784" cy="2849876"/>
          </a:xfrm>
        </p:grpSpPr>
        <p:sp>
          <p:nvSpPr>
            <p:cNvPr id="21" name="Rectangle 20">
              <a:extLst>
                <a:ext uri="{FF2B5EF4-FFF2-40B4-BE49-F238E27FC236}">
                  <a16:creationId xmlns:a16="http://schemas.microsoft.com/office/drawing/2014/main" id="{57E44DAD-222D-9E4D-B827-D4399B76C08C}"/>
                </a:ext>
              </a:extLst>
            </p:cNvPr>
            <p:cNvSpPr/>
            <p:nvPr/>
          </p:nvSpPr>
          <p:spPr>
            <a:xfrm>
              <a:off x="6084168" y="3753287"/>
              <a:ext cx="1503784" cy="348995"/>
            </a:xfrm>
            <a:prstGeom prst="rect">
              <a:avLst/>
            </a:prstGeom>
            <a:solidFill>
              <a:srgbClr val="FFCE00"/>
            </a:solidFill>
            <a:ln>
              <a:solidFill>
                <a:srgbClr val="289BD7"/>
              </a:solidFill>
            </a:ln>
          </p:spPr>
          <p:txBody>
            <a:bodyPr wrap="square" lIns="90000" anchor="ctr">
              <a:noAutofit/>
            </a:bodyPr>
            <a:lstStyle/>
            <a:p>
              <a:pPr algn="ctr">
                <a:spcAft>
                  <a:spcPts val="600"/>
                </a:spcAft>
              </a:pPr>
              <a:r>
                <a:rPr lang="en-GB" sz="2000" dirty="0">
                  <a:solidFill>
                    <a:srgbClr val="289BD7"/>
                  </a:solidFill>
                  <a:latin typeface="Gill Sans MT" panose="020B0502020104020203" pitchFamily="34" charset="77"/>
                </a:rPr>
                <a:t>Who?</a:t>
              </a:r>
            </a:p>
          </p:txBody>
        </p:sp>
        <p:sp>
          <p:nvSpPr>
            <p:cNvPr id="22" name="Rectangle 21">
              <a:extLst>
                <a:ext uri="{FF2B5EF4-FFF2-40B4-BE49-F238E27FC236}">
                  <a16:creationId xmlns:a16="http://schemas.microsoft.com/office/drawing/2014/main" id="{B541454C-8E6E-C14C-AE7F-58130EDD63CE}"/>
                </a:ext>
              </a:extLst>
            </p:cNvPr>
            <p:cNvSpPr/>
            <p:nvPr/>
          </p:nvSpPr>
          <p:spPr>
            <a:xfrm>
              <a:off x="6084168" y="4140950"/>
              <a:ext cx="1503784" cy="2462213"/>
            </a:xfrm>
            <a:prstGeom prst="rect">
              <a:avLst/>
            </a:prstGeom>
          </p:spPr>
          <p:txBody>
            <a:bodyPr wrap="square">
              <a:spAutoFit/>
            </a:bodyPr>
            <a:lstStyle/>
            <a:p>
              <a:r>
                <a:rPr lang="en-GB" sz="1400" b="1" dirty="0">
                  <a:latin typeface="Gill Sans MT" panose="020B0502020104020203" pitchFamily="34" charset="77"/>
                </a:rPr>
                <a:t>Whoever is spending time with your child.</a:t>
              </a:r>
            </a:p>
            <a:p>
              <a:endParaRPr lang="en-GB" sz="1400" b="1" dirty="0">
                <a:latin typeface="Gill Sans MT" panose="020B0502020104020203" pitchFamily="34" charset="77"/>
              </a:endParaRPr>
            </a:p>
            <a:p>
              <a:r>
                <a:rPr lang="en-GB" sz="1400" dirty="0">
                  <a:latin typeface="Gill Sans MT" panose="020B0502020104020203" pitchFamily="34" charset="77"/>
                </a:rPr>
                <a:t>It can be anyone who spends time with your child – you, grandparents, older siblings, uncle, aunt, family friends or child minder.</a:t>
              </a:r>
            </a:p>
          </p:txBody>
        </p:sp>
      </p:grpSp>
      <p:grpSp>
        <p:nvGrpSpPr>
          <p:cNvPr id="16" name="Group 15">
            <a:extLst>
              <a:ext uri="{FF2B5EF4-FFF2-40B4-BE49-F238E27FC236}">
                <a16:creationId xmlns:a16="http://schemas.microsoft.com/office/drawing/2014/main" id="{94B742D5-166A-44ED-AF4F-0DF47B2851BE}"/>
              </a:ext>
            </a:extLst>
          </p:cNvPr>
          <p:cNvGrpSpPr/>
          <p:nvPr/>
        </p:nvGrpSpPr>
        <p:grpSpPr>
          <a:xfrm>
            <a:off x="4579888" y="2132275"/>
            <a:ext cx="1728192" cy="3711650"/>
            <a:chOff x="6084168" y="3753287"/>
            <a:chExt cx="1503784" cy="3711650"/>
          </a:xfrm>
        </p:grpSpPr>
        <p:sp>
          <p:nvSpPr>
            <p:cNvPr id="23" name="Rectangle 22">
              <a:extLst>
                <a:ext uri="{FF2B5EF4-FFF2-40B4-BE49-F238E27FC236}">
                  <a16:creationId xmlns:a16="http://schemas.microsoft.com/office/drawing/2014/main" id="{D3E40FBB-E6A9-48E5-9BB0-7C56E3004A10}"/>
                </a:ext>
              </a:extLst>
            </p:cNvPr>
            <p:cNvSpPr/>
            <p:nvPr/>
          </p:nvSpPr>
          <p:spPr>
            <a:xfrm>
              <a:off x="6084168" y="3753287"/>
              <a:ext cx="1503784" cy="348995"/>
            </a:xfrm>
            <a:prstGeom prst="rect">
              <a:avLst/>
            </a:prstGeom>
            <a:solidFill>
              <a:srgbClr val="FFCE00"/>
            </a:solidFill>
            <a:ln>
              <a:solidFill>
                <a:srgbClr val="289BD7"/>
              </a:solidFill>
            </a:ln>
          </p:spPr>
          <p:txBody>
            <a:bodyPr wrap="square" lIns="90000" anchor="ctr">
              <a:noAutofit/>
            </a:bodyPr>
            <a:lstStyle/>
            <a:p>
              <a:pPr algn="ctr">
                <a:spcAft>
                  <a:spcPts val="600"/>
                </a:spcAft>
              </a:pPr>
              <a:r>
                <a:rPr lang="en-GB" sz="2000" dirty="0">
                  <a:solidFill>
                    <a:srgbClr val="289BD7"/>
                  </a:solidFill>
                  <a:latin typeface="Gill Sans MT" panose="020B0502020104020203" pitchFamily="34" charset="77"/>
                </a:rPr>
                <a:t>What?</a:t>
              </a:r>
            </a:p>
          </p:txBody>
        </p:sp>
        <p:sp>
          <p:nvSpPr>
            <p:cNvPr id="24" name="Rectangle 23">
              <a:extLst>
                <a:ext uri="{FF2B5EF4-FFF2-40B4-BE49-F238E27FC236}">
                  <a16:creationId xmlns:a16="http://schemas.microsoft.com/office/drawing/2014/main" id="{49BEA9F2-1192-4183-BFA1-0B2143D772BB}"/>
                </a:ext>
              </a:extLst>
            </p:cNvPr>
            <p:cNvSpPr/>
            <p:nvPr/>
          </p:nvSpPr>
          <p:spPr>
            <a:xfrm>
              <a:off x="6084168" y="4140950"/>
              <a:ext cx="1503784" cy="3323987"/>
            </a:xfrm>
            <a:prstGeom prst="rect">
              <a:avLst/>
            </a:prstGeom>
          </p:spPr>
          <p:txBody>
            <a:bodyPr wrap="square">
              <a:spAutoFit/>
            </a:bodyPr>
            <a:lstStyle/>
            <a:p>
              <a:r>
                <a:rPr lang="en-GB" sz="1400" b="1" dirty="0">
                  <a:latin typeface="Gill Sans MT" panose="020B0502020104020203" pitchFamily="34" charset="77"/>
                </a:rPr>
                <a:t>What’s happening that you can talk about?</a:t>
              </a:r>
            </a:p>
            <a:p>
              <a:r>
                <a:rPr lang="en-GB" sz="1400" dirty="0">
                  <a:latin typeface="Gill Sans MT" panose="020B0502020104020203" pitchFamily="34" charset="77"/>
                </a:rPr>
                <a:t>A programme you’ve watched on TV</a:t>
              </a:r>
            </a:p>
            <a:p>
              <a:r>
                <a:rPr lang="en-GB" sz="1400" dirty="0">
                  <a:latin typeface="Gill Sans MT" panose="020B0502020104020203" pitchFamily="34" charset="77"/>
                </a:rPr>
                <a:t>A book that you’ve read together</a:t>
              </a:r>
            </a:p>
            <a:p>
              <a:r>
                <a:rPr lang="en-GB" sz="1400" dirty="0">
                  <a:latin typeface="Gill Sans MT" panose="020B0502020104020203" pitchFamily="34" charset="77"/>
                </a:rPr>
                <a:t>A place that you’ve been to together or that they’ve visited</a:t>
              </a:r>
            </a:p>
            <a:p>
              <a:r>
                <a:rPr lang="en-GB" sz="1400" dirty="0">
                  <a:latin typeface="Gill Sans MT" panose="020B0502020104020203" pitchFamily="34" charset="77"/>
                </a:rPr>
                <a:t>What preferences they have – favourite dinner, superhero, book, etc., and why</a:t>
              </a:r>
            </a:p>
            <a:p>
              <a:endParaRPr lang="en-GB" sz="1400" dirty="0">
                <a:latin typeface="Gill Sans MT" panose="020B0502020104020203" pitchFamily="34" charset="77"/>
              </a:endParaRPr>
            </a:p>
          </p:txBody>
        </p:sp>
      </p:grpSp>
    </p:spTree>
    <p:extLst>
      <p:ext uri="{BB962C8B-B14F-4D97-AF65-F5344CB8AC3E}">
        <p14:creationId xmlns:p14="http://schemas.microsoft.com/office/powerpoint/2010/main" val="23275413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Office Theme">
  <a:themeElements>
    <a:clrScheme name="1_Office Theme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1_Office Theme">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Office Theme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2_Office Theme">
  <a:themeElements>
    <a:clrScheme name="2_Office Theme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2_Office Theme">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2_Office Theme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999D9337105354D9C1D2C251DE1385E" ma:contentTypeVersion="10" ma:contentTypeDescription="Create a new document." ma:contentTypeScope="" ma:versionID="003043c9923739238252c445c0772ed3">
  <xsd:schema xmlns:xsd="http://www.w3.org/2001/XMLSchema" xmlns:xs="http://www.w3.org/2001/XMLSchema" xmlns:p="http://schemas.microsoft.com/office/2006/metadata/properties" xmlns:ns3="6fbc632a-1e20-44e9-89c8-b28d27e42b83" targetNamespace="http://schemas.microsoft.com/office/2006/metadata/properties" ma:root="true" ma:fieldsID="625124edb3add8ab78e8eb9d99e2a458" ns3:_="">
    <xsd:import namespace="6fbc632a-1e20-44e9-89c8-b28d27e42b83"/>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ObjectDetectorVersions" minOccurs="0"/>
                <xsd:element ref="ns3:MediaServiceSystemTags" minOccurs="0"/>
                <xsd:element ref="ns3:MediaServiceGenerationTime" minOccurs="0"/>
                <xsd:element ref="ns3:MediaServiceEventHashCode" minOccurs="0"/>
                <xsd:element ref="ns3:MediaLengthInSeconds" minOccurs="0"/>
                <xsd:element ref="ns3:MediaServiceLocation"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fbc632a-1e20-44e9-89c8-b28d27e42b8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SystemTags" ma:index="12" nillable="true" ma:displayName="MediaServiceSystemTags" ma:hidden="true" ma:internalName="MediaServiceSystemTags" ma:readOnly="true">
      <xsd:simpleType>
        <xsd:restriction base="dms:Note"/>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element name="MediaServiceSearchProperties" ma:index="17"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730C55E-C955-4CC6-ACE7-0F12CEAED071}">
  <ds:schemaRefs>
    <ds:schemaRef ds:uri="http://schemas.microsoft.com/office/2006/documentManagement/types"/>
    <ds:schemaRef ds:uri="6fbc632a-1e20-44e9-89c8-b28d27e42b83"/>
    <ds:schemaRef ds:uri="http://purl.org/dc/elements/1.1/"/>
    <ds:schemaRef ds:uri="http://schemas.openxmlformats.org/package/2006/metadata/core-properties"/>
    <ds:schemaRef ds:uri="http://purl.org/dc/terms/"/>
    <ds:schemaRef ds:uri="http://www.w3.org/XML/1998/namespace"/>
    <ds:schemaRef ds:uri="http://purl.org/dc/dcmitype/"/>
    <ds:schemaRef ds:uri="http://schemas.microsoft.com/office/infopath/2007/PartnerControls"/>
    <ds:schemaRef ds:uri="http://schemas.microsoft.com/office/2006/metadata/properties"/>
  </ds:schemaRefs>
</ds:datastoreItem>
</file>

<file path=customXml/itemProps2.xml><?xml version="1.0" encoding="utf-8"?>
<ds:datastoreItem xmlns:ds="http://schemas.openxmlformats.org/officeDocument/2006/customXml" ds:itemID="{6D5A2F01-DEDD-4271-AFF2-FCE58BB8B717}">
  <ds:schemaRefs>
    <ds:schemaRef ds:uri="http://schemas.microsoft.com/sharepoint/v3/contenttype/forms"/>
  </ds:schemaRefs>
</ds:datastoreItem>
</file>

<file path=customXml/itemProps3.xml><?xml version="1.0" encoding="utf-8"?>
<ds:datastoreItem xmlns:ds="http://schemas.openxmlformats.org/officeDocument/2006/customXml" ds:itemID="{C1DE728E-DD68-403F-AA7B-0CB5F78F49B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fbc632a-1e20-44e9-89c8-b28d27e42b8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28989</TotalTime>
  <Words>1397</Words>
  <Application>Microsoft Office PowerPoint</Application>
  <PresentationFormat>On-screen Show (4:3)</PresentationFormat>
  <Paragraphs>150</Paragraphs>
  <Slides>15</Slides>
  <Notes>5</Notes>
  <HiddenSlides>0</HiddenSlides>
  <MMClips>0</MMClips>
  <ScaleCrop>false</ScaleCrop>
  <HeadingPairs>
    <vt:vector size="6" baseType="variant">
      <vt:variant>
        <vt:lpstr>Fonts Used</vt:lpstr>
      </vt:variant>
      <vt:variant>
        <vt:i4>3</vt:i4>
      </vt:variant>
      <vt:variant>
        <vt:lpstr>Theme</vt:lpstr>
      </vt:variant>
      <vt:variant>
        <vt:i4>4</vt:i4>
      </vt:variant>
      <vt:variant>
        <vt:lpstr>Slide Titles</vt:lpstr>
      </vt:variant>
      <vt:variant>
        <vt:i4>15</vt:i4>
      </vt:variant>
    </vt:vector>
  </HeadingPairs>
  <TitlesOfParts>
    <vt:vector size="22" baseType="lpstr">
      <vt:lpstr>Arial</vt:lpstr>
      <vt:lpstr>Calibri</vt:lpstr>
      <vt:lpstr>Gill Sans MT</vt:lpstr>
      <vt:lpstr>Office Theme</vt:lpstr>
      <vt:lpstr>Custom Design</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Adult Role: </vt:lpstr>
      <vt:lpstr>PowerPoint Presentation</vt:lpstr>
      <vt:lpstr>PowerPoint Presentation</vt:lpstr>
      <vt:lpstr>PowerPoint Presentation</vt:lpstr>
      <vt:lpstr>PowerPoint Presentation</vt:lpstr>
      <vt:lpstr>PowerPoint Presentation</vt:lpstr>
      <vt:lpstr>Appendix: Fitting Talk activities in to a busy life.</vt:lpstr>
    </vt:vector>
  </TitlesOfParts>
  <Company>Accenture</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mark.j.goodchild</dc:creator>
  <cp:lastModifiedBy>Sally Levesley</cp:lastModifiedBy>
  <cp:revision>1218</cp:revision>
  <dcterms:created xsi:type="dcterms:W3CDTF">2011-03-02T19:14:17Z</dcterms:created>
  <dcterms:modified xsi:type="dcterms:W3CDTF">2024-01-25T16:54:36Z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0x0101006999D9337105354D9C1D2C251DE1385E</vt:lpwstr>
  </property>
</Properties>
</file>