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handoutMasterIdLst>
    <p:handoutMasterId r:id="rId3"/>
  </p:handoutMasterIdLst>
  <p:sldIdLst>
    <p:sldId id="256" r:id="rId2"/>
  </p:sldIdLst>
  <p:sldSz cx="6858000" cy="1079976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60" d="100"/>
          <a:sy n="60" d="100"/>
        </p:scale>
        <p:origin x="2052" y="-9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2C6FBB8F-C446-4F3C-8B32-0044C6B91683}" type="datetimeFigureOut">
              <a:rPr lang="en-GB" smtClean="0"/>
              <a:t>25/03/2023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B3EFEC9-50EE-435B-823F-DDE8F0665E07}" type="slidenum">
              <a:rPr lang="en-GB" smtClean="0"/>
              <a:t>‹#›</a:t>
            </a:fld>
            <a:endParaRPr lang="en-GB"/>
          </a:p>
        </p:txBody>
      </p:sp>
    </p:spTree>
    <p:extLst>
      <p:ext uri="{BB962C8B-B14F-4D97-AF65-F5344CB8AC3E}">
        <p14:creationId xmlns:p14="http://schemas.microsoft.com/office/powerpoint/2010/main" val="298683025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6858508" cy="10799763"/>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441450" y="2853266"/>
            <a:ext cx="3981650" cy="2386614"/>
          </a:xfrm>
        </p:spPr>
        <p:txBody>
          <a:bodyPr anchor="b">
            <a:noAutofit/>
          </a:bodyPr>
          <a:lstStyle>
            <a:lvl1pPr algn="ctr">
              <a:defRPr sz="36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441450" y="5666533"/>
            <a:ext cx="3981650" cy="2169482"/>
          </a:xfrm>
        </p:spPr>
        <p:txBody>
          <a:bodyPr anchor="t">
            <a:normAutofit/>
          </a:bodyPr>
          <a:lstStyle>
            <a:lvl1pPr marL="0" indent="0" algn="ctr">
              <a:buNone/>
              <a:defRPr sz="1500">
                <a:solidFill>
                  <a:schemeClr val="tx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549063" y="7959829"/>
            <a:ext cx="504957" cy="439990"/>
          </a:xfrm>
        </p:spPr>
        <p:txBody>
          <a:bodyPr/>
          <a:lstStyle/>
          <a:p>
            <a:fld id="{DFCD41FF-DC5A-400B-BB73-2DE4909C4889}" type="datetimeFigureOut">
              <a:rPr lang="en-GB" smtClean="0"/>
              <a:t>25/03/2023</a:t>
            </a:fld>
            <a:endParaRPr lang="en-GB"/>
          </a:p>
        </p:txBody>
      </p:sp>
      <p:sp>
        <p:nvSpPr>
          <p:cNvPr id="5" name="Footer Placeholder 4"/>
          <p:cNvSpPr>
            <a:spLocks noGrp="1"/>
          </p:cNvSpPr>
          <p:nvPr>
            <p:ph type="ftr" sz="quarter" idx="11"/>
          </p:nvPr>
        </p:nvSpPr>
        <p:spPr>
          <a:xfrm>
            <a:off x="1441451" y="7959829"/>
            <a:ext cx="3048645" cy="439990"/>
          </a:xfrm>
        </p:spPr>
        <p:txBody>
          <a:bodyPr/>
          <a:lstStyle/>
          <a:p>
            <a:endParaRPr lang="en-GB"/>
          </a:p>
        </p:txBody>
      </p:sp>
      <p:sp>
        <p:nvSpPr>
          <p:cNvPr id="6" name="Slide Number Placeholder 5"/>
          <p:cNvSpPr>
            <a:spLocks noGrp="1"/>
          </p:cNvSpPr>
          <p:nvPr>
            <p:ph type="sldNum" sz="quarter" idx="12"/>
          </p:nvPr>
        </p:nvSpPr>
        <p:spPr>
          <a:xfrm>
            <a:off x="5112988" y="7959829"/>
            <a:ext cx="310112" cy="439990"/>
          </a:xfrm>
        </p:spPr>
        <p:txBody>
          <a:bodyPr/>
          <a:lstStyle/>
          <a:p>
            <a:fld id="{1B9EA118-A817-432E-A65C-850C5561B714}" type="slidenum">
              <a:rPr lang="en-GB" smtClean="0"/>
              <a:t>‹#›</a:t>
            </a:fld>
            <a:endParaRPr lang="en-GB"/>
          </a:p>
        </p:txBody>
      </p:sp>
      <p:cxnSp>
        <p:nvCxnSpPr>
          <p:cNvPr id="15" name="Straight Connector 14"/>
          <p:cNvCxnSpPr/>
          <p:nvPr/>
        </p:nvCxnSpPr>
        <p:spPr>
          <a:xfrm>
            <a:off x="1514869" y="5466540"/>
            <a:ext cx="3834812"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889673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958849" y="3710564"/>
            <a:ext cx="4946651"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FCD41FF-DC5A-400B-BB73-2DE4909C4889}"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EA118-A817-432E-A65C-850C5561B714}" type="slidenum">
              <a:rPr lang="en-GB" smtClean="0"/>
              <a:t>‹#›</a:t>
            </a:fld>
            <a:endParaRPr lang="en-GB"/>
          </a:p>
        </p:txBody>
      </p:sp>
    </p:spTree>
    <p:extLst>
      <p:ext uri="{BB962C8B-B14F-4D97-AF65-F5344CB8AC3E}">
        <p14:creationId xmlns:p14="http://schemas.microsoft.com/office/powerpoint/2010/main" val="683663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58849" y="2584846"/>
            <a:ext cx="4946651" cy="2870038"/>
          </a:xfrm>
        </p:spPr>
        <p:txBody>
          <a:bodyPr anchor="b">
            <a:normAutofit/>
          </a:bodyPr>
          <a:lstStyle>
            <a:lvl1pPr algn="ctr">
              <a:defRPr sz="3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958849" y="5881540"/>
            <a:ext cx="4946651" cy="1716521"/>
          </a:xfrm>
        </p:spPr>
        <p:txBody>
          <a:bodyPr anchor="t">
            <a:normAutofit/>
          </a:bodyPr>
          <a:lstStyle>
            <a:lvl1pPr marL="0" indent="0" algn="ctr">
              <a:buNone/>
              <a:defRPr sz="18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FCD41FF-DC5A-400B-BB73-2DE4909C4889}"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EA118-A817-432E-A65C-850C5561B714}" type="slidenum">
              <a:rPr lang="en-GB" smtClean="0"/>
              <a:t>‹#›</a:t>
            </a:fld>
            <a:endParaRPr lang="en-GB"/>
          </a:p>
        </p:txBody>
      </p:sp>
      <p:cxnSp>
        <p:nvCxnSpPr>
          <p:cNvPr id="31" name="Straight Connector 30"/>
          <p:cNvCxnSpPr/>
          <p:nvPr/>
        </p:nvCxnSpPr>
        <p:spPr>
          <a:xfrm>
            <a:off x="958850" y="5668209"/>
            <a:ext cx="494665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00754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958849" y="3710564"/>
            <a:ext cx="4946651"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882649" y="1441445"/>
            <a:ext cx="5099051" cy="205328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82650" y="3916714"/>
            <a:ext cx="2503170" cy="542868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83864" y="3916714"/>
            <a:ext cx="2503170" cy="542868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FCD41FF-DC5A-400B-BB73-2DE4909C4889}" type="datetimeFigureOut">
              <a:rPr lang="en-GB" smtClean="0"/>
              <a:t>25/03/2023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9EA118-A817-432E-A65C-850C5561B714}" type="slidenum">
              <a:rPr lang="en-GB" smtClean="0"/>
              <a:t>‹#›</a:t>
            </a:fld>
            <a:endParaRPr lang="en-GB"/>
          </a:p>
        </p:txBody>
      </p:sp>
    </p:spTree>
    <p:extLst>
      <p:ext uri="{BB962C8B-B14F-4D97-AF65-F5344CB8AC3E}">
        <p14:creationId xmlns:p14="http://schemas.microsoft.com/office/powerpoint/2010/main" val="577820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82651" y="4186574"/>
            <a:ext cx="2503170" cy="907479"/>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882651" y="5107389"/>
            <a:ext cx="2503170" cy="426230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81374" y="4186574"/>
            <a:ext cx="2503170" cy="907479"/>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81374" y="5107389"/>
            <a:ext cx="2503170" cy="426230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FCD41FF-DC5A-400B-BB73-2DE4909C4889}" type="datetimeFigureOut">
              <a:rPr lang="en-GB" smtClean="0"/>
              <a:t>25/03/2023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9EA118-A817-432E-A65C-850C5561B714}" type="slidenum">
              <a:rPr lang="en-GB" smtClean="0"/>
              <a:t>‹#›</a:t>
            </a:fld>
            <a:endParaRPr lang="en-GB"/>
          </a:p>
        </p:txBody>
      </p:sp>
      <p:cxnSp>
        <p:nvCxnSpPr>
          <p:cNvPr id="41" name="Straight Connector 40"/>
          <p:cNvCxnSpPr/>
          <p:nvPr/>
        </p:nvCxnSpPr>
        <p:spPr>
          <a:xfrm>
            <a:off x="958849" y="3708060"/>
            <a:ext cx="494665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06353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82649" y="1441445"/>
            <a:ext cx="5099051" cy="2053289"/>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FCD41FF-DC5A-400B-BB73-2DE4909C4889}" type="datetimeFigureOut">
              <a:rPr lang="en-GB" smtClean="0"/>
              <a:t>25/03/2023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9EA118-A817-432E-A65C-850C5561B714}" type="slidenum">
              <a:rPr lang="en-GB" smtClean="0"/>
              <a:t>‹#›</a:t>
            </a:fld>
            <a:endParaRPr lang="en-GB"/>
          </a:p>
        </p:txBody>
      </p:sp>
      <p:cxnSp>
        <p:nvCxnSpPr>
          <p:cNvPr id="14" name="Straight Connector 13"/>
          <p:cNvCxnSpPr/>
          <p:nvPr/>
        </p:nvCxnSpPr>
        <p:spPr>
          <a:xfrm>
            <a:off x="958849" y="3708060"/>
            <a:ext cx="494665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6503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CD41FF-DC5A-400B-BB73-2DE4909C4889}" type="datetimeFigureOut">
              <a:rPr lang="en-GB" smtClean="0"/>
              <a:t>25/03/2023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9EA118-A817-432E-A65C-850C5561B714}" type="slidenum">
              <a:rPr lang="en-GB" smtClean="0"/>
              <a:t>‹#›</a:t>
            </a:fld>
            <a:endParaRPr lang="en-GB"/>
          </a:p>
        </p:txBody>
      </p:sp>
    </p:spTree>
    <p:extLst>
      <p:ext uri="{BB962C8B-B14F-4D97-AF65-F5344CB8AC3E}">
        <p14:creationId xmlns:p14="http://schemas.microsoft.com/office/powerpoint/2010/main" val="426551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648" y="2186620"/>
            <a:ext cx="1902599" cy="2159953"/>
          </a:xfrm>
        </p:spPr>
        <p:txBody>
          <a:bodyPr anchor="b">
            <a:normAutofit/>
          </a:bodyPr>
          <a:lstStyle>
            <a:lvl1pPr algn="ctr">
              <a:defRPr sz="1800" b="0"/>
            </a:lvl1pPr>
          </a:lstStyle>
          <a:p>
            <a:r>
              <a:rPr lang="en-US" smtClean="0"/>
              <a:t>Click to edit Master title style</a:t>
            </a:r>
            <a:endParaRPr lang="en-US" dirty="0"/>
          </a:p>
        </p:txBody>
      </p:sp>
      <p:sp>
        <p:nvSpPr>
          <p:cNvPr id="3" name="Content Placeholder 2"/>
          <p:cNvSpPr>
            <a:spLocks noGrp="1"/>
          </p:cNvSpPr>
          <p:nvPr>
            <p:ph idx="1"/>
          </p:nvPr>
        </p:nvSpPr>
        <p:spPr>
          <a:xfrm>
            <a:off x="3090047" y="1546632"/>
            <a:ext cx="2891654" cy="77065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2648" y="4773226"/>
            <a:ext cx="1902599" cy="3839922"/>
          </a:xfrm>
        </p:spPr>
        <p:txBody>
          <a:bodyPr anchor="t">
            <a:normAutofit/>
          </a:bodyPr>
          <a:lstStyle>
            <a:lvl1pPr marL="0" indent="0" algn="ctr">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DFCD41FF-DC5A-400B-BB73-2DE4909C4889}" type="datetimeFigureOut">
              <a:rPr lang="en-GB" smtClean="0"/>
              <a:t>25/03/2023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9EA118-A817-432E-A65C-850C5561B714}" type="slidenum">
              <a:rPr lang="en-GB" smtClean="0"/>
              <a:t>‹#›</a:t>
            </a:fld>
            <a:endParaRPr lang="en-GB"/>
          </a:p>
        </p:txBody>
      </p:sp>
      <p:cxnSp>
        <p:nvCxnSpPr>
          <p:cNvPr id="16" name="Straight Connector 15"/>
          <p:cNvCxnSpPr/>
          <p:nvPr/>
        </p:nvCxnSpPr>
        <p:spPr>
          <a:xfrm>
            <a:off x="958849" y="4586565"/>
            <a:ext cx="1750196"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8762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649" y="2966599"/>
            <a:ext cx="2724152" cy="2159953"/>
          </a:xfrm>
        </p:spPr>
        <p:txBody>
          <a:bodyPr anchor="b">
            <a:normAutofit/>
          </a:bodyPr>
          <a:lstStyle>
            <a:lvl1pPr algn="ctr">
              <a:defRPr sz="1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3887302" y="1626631"/>
            <a:ext cx="2197097" cy="7546505"/>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smtClean="0"/>
              <a:t>Click icon to add picture</a:t>
            </a:r>
            <a:endParaRPr lang="en-US" dirty="0"/>
          </a:p>
        </p:txBody>
      </p:sp>
      <p:sp>
        <p:nvSpPr>
          <p:cNvPr id="4" name="Text Placeholder 3"/>
          <p:cNvSpPr>
            <a:spLocks noGrp="1"/>
          </p:cNvSpPr>
          <p:nvPr>
            <p:ph type="body" sz="half" idx="2"/>
          </p:nvPr>
        </p:nvSpPr>
        <p:spPr>
          <a:xfrm>
            <a:off x="882649" y="5126552"/>
            <a:ext cx="2724151" cy="2879937"/>
          </a:xfrm>
        </p:spPr>
        <p:txBody>
          <a:bodyPr anchor="t">
            <a:normAutofit/>
          </a:bodyPr>
          <a:lstStyle>
            <a:lvl1pPr marL="0" indent="0" algn="ctr">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DFCD41FF-DC5A-400B-BB73-2DE4909C4889}" type="datetimeFigureOut">
              <a:rPr lang="en-GB" smtClean="0"/>
              <a:t>25/03/2023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9EA118-A817-432E-A65C-850C5561B714}" type="slidenum">
              <a:rPr lang="en-GB" smtClean="0"/>
              <a:t>‹#›</a:t>
            </a:fld>
            <a:endParaRPr lang="en-GB"/>
          </a:p>
        </p:txBody>
      </p:sp>
    </p:spTree>
    <p:extLst>
      <p:ext uri="{BB962C8B-B14F-4D97-AF65-F5344CB8AC3E}">
        <p14:creationId xmlns:p14="http://schemas.microsoft.com/office/powerpoint/2010/main" val="2375038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649" y="7583164"/>
            <a:ext cx="5099051" cy="892481"/>
          </a:xfrm>
        </p:spPr>
        <p:txBody>
          <a:bodyPr anchor="b">
            <a:normAutofit/>
          </a:bodyPr>
          <a:lstStyle>
            <a:lvl1pPr algn="ctr">
              <a:defRPr sz="18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69695" y="1626631"/>
            <a:ext cx="5318612" cy="5293221"/>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smtClean="0"/>
              <a:t>Click icon to add picture</a:t>
            </a:r>
            <a:endParaRPr lang="en-US" dirty="0"/>
          </a:p>
        </p:txBody>
      </p:sp>
      <p:sp>
        <p:nvSpPr>
          <p:cNvPr id="4" name="Text Placeholder 3"/>
          <p:cNvSpPr>
            <a:spLocks noGrp="1"/>
          </p:cNvSpPr>
          <p:nvPr>
            <p:ph type="body" sz="half" idx="2"/>
          </p:nvPr>
        </p:nvSpPr>
        <p:spPr>
          <a:xfrm>
            <a:off x="882649" y="8475646"/>
            <a:ext cx="5099051" cy="777482"/>
          </a:xfrm>
        </p:spPr>
        <p:txBody>
          <a:bodyPr anchor="t">
            <a:normAutofit/>
          </a:bodyPr>
          <a:lstStyle>
            <a:lvl1pPr marL="0" indent="0" algn="ctr">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5" name="Date Placeholder 4"/>
          <p:cNvSpPr>
            <a:spLocks noGrp="1"/>
          </p:cNvSpPr>
          <p:nvPr>
            <p:ph type="dt" sz="half" idx="10"/>
          </p:nvPr>
        </p:nvSpPr>
        <p:spPr/>
        <p:txBody>
          <a:bodyPr/>
          <a:lstStyle/>
          <a:p>
            <a:fld id="{DFCD41FF-DC5A-400B-BB73-2DE4909C4889}" type="datetimeFigureOut">
              <a:rPr lang="en-GB" smtClean="0"/>
              <a:t>25/03/2023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9EA118-A817-432E-A65C-850C5561B714}" type="slidenum">
              <a:rPr lang="en-GB" smtClean="0"/>
              <a:t>‹#›</a:t>
            </a:fld>
            <a:endParaRPr lang="en-GB"/>
          </a:p>
        </p:txBody>
      </p:sp>
    </p:spTree>
    <p:extLst>
      <p:ext uri="{BB962C8B-B14F-4D97-AF65-F5344CB8AC3E}">
        <p14:creationId xmlns:p14="http://schemas.microsoft.com/office/powerpoint/2010/main" val="3819255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82649" y="1428115"/>
            <a:ext cx="5099051" cy="4878413"/>
          </a:xfrm>
        </p:spPr>
        <p:txBody>
          <a:bodyPr anchor="ctr">
            <a:normAutofit/>
          </a:bodyPr>
          <a:lstStyle>
            <a:lvl1pPr algn="ctr">
              <a:defRPr sz="2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82649" y="6733184"/>
            <a:ext cx="5099052" cy="2519948"/>
          </a:xfrm>
        </p:spPr>
        <p:txBody>
          <a:bodyPr anchor="ctr">
            <a:normAutofit/>
          </a:bodyPr>
          <a:lstStyle>
            <a:lvl1pPr marL="0" indent="0" algn="ct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FCD41FF-DC5A-400B-BB73-2DE4909C4889}"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EA118-A817-432E-A65C-850C5561B714}" type="slidenum">
              <a:rPr lang="en-GB" smtClean="0"/>
              <a:t>‹#›</a:t>
            </a:fld>
            <a:endParaRPr lang="en-GB"/>
          </a:p>
        </p:txBody>
      </p:sp>
      <p:cxnSp>
        <p:nvCxnSpPr>
          <p:cNvPr id="15" name="Straight Connector 14"/>
          <p:cNvCxnSpPr/>
          <p:nvPr/>
        </p:nvCxnSpPr>
        <p:spPr>
          <a:xfrm>
            <a:off x="958849" y="6519855"/>
            <a:ext cx="4954819"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6877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0750" y="1546630"/>
            <a:ext cx="4800188" cy="3733254"/>
          </a:xfrm>
        </p:spPr>
        <p:txBody>
          <a:bodyPr anchor="ctr">
            <a:normAutofit/>
          </a:bodyPr>
          <a:lstStyle>
            <a:lvl1pPr algn="ctr">
              <a:defRPr sz="24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200150" y="5279883"/>
            <a:ext cx="4419599" cy="1026644"/>
          </a:xfrm>
        </p:spPr>
        <p:txBody>
          <a:bodyPr anchor="ctr">
            <a:normAutofit/>
          </a:bodyPr>
          <a:lstStyle>
            <a:lvl1pPr marL="0" indent="0" algn="r">
              <a:buFontTx/>
              <a:buNone/>
              <a:defRPr sz="1350"/>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Edit Master text styles</a:t>
            </a:r>
          </a:p>
        </p:txBody>
      </p:sp>
      <p:sp>
        <p:nvSpPr>
          <p:cNvPr id="3" name="Text Placeholder 2"/>
          <p:cNvSpPr>
            <a:spLocks noGrp="1"/>
          </p:cNvSpPr>
          <p:nvPr>
            <p:ph type="body" idx="1"/>
          </p:nvPr>
        </p:nvSpPr>
        <p:spPr>
          <a:xfrm>
            <a:off x="882647" y="6839851"/>
            <a:ext cx="5099054" cy="2413281"/>
          </a:xfrm>
        </p:spPr>
        <p:txBody>
          <a:bodyPr anchor="ctr">
            <a:normAutofit/>
          </a:bodyPr>
          <a:lstStyle>
            <a:lvl1pPr marL="0" indent="0" algn="ct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FCD41FF-DC5A-400B-BB73-2DE4909C4889}"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EA118-A817-432E-A65C-850C5561B714}" type="slidenum">
              <a:rPr lang="en-GB" smtClean="0"/>
              <a:t>‹#›</a:t>
            </a:fld>
            <a:endParaRPr lang="en-GB"/>
          </a:p>
        </p:txBody>
      </p:sp>
      <p:sp>
        <p:nvSpPr>
          <p:cNvPr id="14" name="TextBox 13"/>
          <p:cNvSpPr txBox="1"/>
          <p:nvPr/>
        </p:nvSpPr>
        <p:spPr>
          <a:xfrm>
            <a:off x="637477" y="1425736"/>
            <a:ext cx="342989" cy="920887"/>
          </a:xfrm>
          <a:prstGeom prst="rect">
            <a:avLst/>
          </a:prstGeom>
        </p:spPr>
        <p:txBody>
          <a:bodyPr vert="horz" lIns="68580" tIns="34290" rIns="68580" bIns="34290" rtlCol="0" anchor="ctr">
            <a:noAutofit/>
          </a:bodyPr>
          <a:lstStyle/>
          <a:p>
            <a:pPr lvl="0"/>
            <a:r>
              <a:rPr lang="en-US" sz="5400" dirty="0">
                <a:solidFill>
                  <a:schemeClr val="tx1"/>
                </a:solidFill>
                <a:effectLst/>
              </a:rPr>
              <a:t>“</a:t>
            </a:r>
          </a:p>
        </p:txBody>
      </p:sp>
      <p:sp>
        <p:nvSpPr>
          <p:cNvPr id="15" name="TextBox 14"/>
          <p:cNvSpPr txBox="1"/>
          <p:nvPr/>
        </p:nvSpPr>
        <p:spPr>
          <a:xfrm>
            <a:off x="5725128" y="4453241"/>
            <a:ext cx="342989" cy="920887"/>
          </a:xfrm>
          <a:prstGeom prst="rect">
            <a:avLst/>
          </a:prstGeom>
        </p:spPr>
        <p:txBody>
          <a:bodyPr vert="horz" lIns="68580" tIns="34290" rIns="68580" bIns="34290" rtlCol="0" anchor="ctr">
            <a:noAutofit/>
          </a:bodyPr>
          <a:lstStyle/>
          <a:p>
            <a:pPr lvl="0" algn="r"/>
            <a:r>
              <a:rPr lang="en-US" sz="5400" dirty="0">
                <a:solidFill>
                  <a:schemeClr val="tx1"/>
                </a:solidFill>
                <a:effectLst/>
              </a:rPr>
              <a:t>”</a:t>
            </a:r>
          </a:p>
        </p:txBody>
      </p:sp>
      <p:cxnSp>
        <p:nvCxnSpPr>
          <p:cNvPr id="19" name="Straight Connector 18"/>
          <p:cNvCxnSpPr/>
          <p:nvPr/>
        </p:nvCxnSpPr>
        <p:spPr>
          <a:xfrm>
            <a:off x="958849" y="6519855"/>
            <a:ext cx="494665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2837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82652" y="5210249"/>
            <a:ext cx="5099046" cy="2313020"/>
          </a:xfrm>
        </p:spPr>
        <p:txBody>
          <a:bodyPr anchor="b">
            <a:normAutofit/>
          </a:bodyPr>
          <a:lstStyle>
            <a:lvl1pPr algn="l">
              <a:defRPr sz="2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82651" y="7523269"/>
            <a:ext cx="5099048" cy="1354931"/>
          </a:xfrm>
        </p:spPr>
        <p:txBody>
          <a:bodyPr anchor="t">
            <a:normAutofit/>
          </a:bodyPr>
          <a:lstStyle>
            <a:lvl1pPr marL="0" indent="0" algn="l">
              <a:buNone/>
              <a:defRPr sz="135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FCD41FF-DC5A-400B-BB73-2DE4909C4889}"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EA118-A817-432E-A65C-850C5561B714}" type="slidenum">
              <a:rPr lang="en-GB" smtClean="0"/>
              <a:t>‹#›</a:t>
            </a:fld>
            <a:endParaRPr lang="en-GB"/>
          </a:p>
        </p:txBody>
      </p:sp>
    </p:spTree>
    <p:extLst>
      <p:ext uri="{BB962C8B-B14F-4D97-AF65-F5344CB8AC3E}">
        <p14:creationId xmlns:p14="http://schemas.microsoft.com/office/powerpoint/2010/main" val="668715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057062" y="1546631"/>
            <a:ext cx="4743876" cy="3533258"/>
          </a:xfrm>
        </p:spPr>
        <p:txBody>
          <a:bodyPr anchor="ctr">
            <a:normAutofit/>
          </a:bodyPr>
          <a:lstStyle>
            <a:lvl1pPr algn="ctr">
              <a:defRPr sz="2400" b="0" cap="none">
                <a:solidFill>
                  <a:schemeClr val="tx1"/>
                </a:solidFill>
              </a:defRPr>
            </a:lvl1pPr>
          </a:lstStyle>
          <a:p>
            <a:r>
              <a:rPr lang="en-US" smtClean="0"/>
              <a:t>Click to edit Master title style</a:t>
            </a:r>
            <a:endParaRPr lang="en-US" dirty="0"/>
          </a:p>
        </p:txBody>
      </p:sp>
      <p:sp>
        <p:nvSpPr>
          <p:cNvPr id="18" name="Text Placeholder 2"/>
          <p:cNvSpPr>
            <a:spLocks noGrp="1"/>
          </p:cNvSpPr>
          <p:nvPr>
            <p:ph type="body" idx="13"/>
          </p:nvPr>
        </p:nvSpPr>
        <p:spPr>
          <a:xfrm>
            <a:off x="882651" y="5731074"/>
            <a:ext cx="5099048" cy="1396769"/>
          </a:xfrm>
        </p:spPr>
        <p:txBody>
          <a:bodyPr anchor="b">
            <a:normAutofit/>
          </a:bodyPr>
          <a:lstStyle>
            <a:lvl1pPr marL="0" indent="0" algn="l">
              <a:spcBef>
                <a:spcPts val="0"/>
              </a:spcBef>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882649" y="7133178"/>
            <a:ext cx="5099052" cy="2119953"/>
          </a:xfrm>
        </p:spPr>
        <p:txBody>
          <a:bodyPr anchor="t">
            <a:normAutofit/>
          </a:bodyPr>
          <a:lstStyle>
            <a:lvl1pPr marL="0" indent="0" algn="l">
              <a:buNone/>
              <a:defRPr sz="1200">
                <a:solidFill>
                  <a:schemeClr val="tx1"/>
                </a:solidFill>
              </a:defRPr>
            </a:lvl1pPr>
            <a:lvl2pPr marL="342900" indent="0">
              <a:buNone/>
              <a:defRPr sz="120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FCD41FF-DC5A-400B-BB73-2DE4909C4889}"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EA118-A817-432E-A65C-850C5561B714}" type="slidenum">
              <a:rPr lang="en-GB" smtClean="0"/>
              <a:t>‹#›</a:t>
            </a:fld>
            <a:endParaRPr lang="en-GB"/>
          </a:p>
        </p:txBody>
      </p:sp>
      <p:sp>
        <p:nvSpPr>
          <p:cNvPr id="12" name="TextBox 11"/>
          <p:cNvSpPr txBox="1"/>
          <p:nvPr/>
        </p:nvSpPr>
        <p:spPr>
          <a:xfrm>
            <a:off x="658546" y="1412402"/>
            <a:ext cx="342989" cy="920887"/>
          </a:xfrm>
          <a:prstGeom prst="rect">
            <a:avLst/>
          </a:prstGeom>
        </p:spPr>
        <p:txBody>
          <a:bodyPr vert="horz" lIns="68580" tIns="34290" rIns="68580" bIns="34290" rtlCol="0" anchor="ctr">
            <a:noAutofit/>
          </a:bodyPr>
          <a:lstStyle/>
          <a:p>
            <a:pPr lvl="0"/>
            <a:r>
              <a:rPr lang="en-US" sz="6000" dirty="0">
                <a:solidFill>
                  <a:schemeClr val="tx1"/>
                </a:solidFill>
                <a:effectLst/>
              </a:rPr>
              <a:t>“</a:t>
            </a:r>
          </a:p>
        </p:txBody>
      </p:sp>
      <p:sp>
        <p:nvSpPr>
          <p:cNvPr id="13" name="TextBox 12"/>
          <p:cNvSpPr txBox="1"/>
          <p:nvPr/>
        </p:nvSpPr>
        <p:spPr>
          <a:xfrm>
            <a:off x="5737348" y="4106568"/>
            <a:ext cx="342989" cy="920887"/>
          </a:xfrm>
          <a:prstGeom prst="rect">
            <a:avLst/>
          </a:prstGeom>
        </p:spPr>
        <p:txBody>
          <a:bodyPr vert="horz" lIns="68580" tIns="34290" rIns="68580" bIns="34290" rtlCol="0" anchor="ctr">
            <a:noAutofit/>
          </a:bodyPr>
          <a:lstStyle/>
          <a:p>
            <a:pPr lvl="0" algn="r"/>
            <a:r>
              <a:rPr lang="en-US" sz="6000" dirty="0">
                <a:solidFill>
                  <a:schemeClr val="tx1"/>
                </a:solidFill>
                <a:effectLst/>
              </a:rPr>
              <a:t>”</a:t>
            </a:r>
          </a:p>
        </p:txBody>
      </p:sp>
      <p:cxnSp>
        <p:nvCxnSpPr>
          <p:cNvPr id="26" name="Straight Connector 25"/>
          <p:cNvCxnSpPr/>
          <p:nvPr/>
        </p:nvCxnSpPr>
        <p:spPr>
          <a:xfrm>
            <a:off x="958849" y="5399882"/>
            <a:ext cx="494665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214663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82649" y="1546630"/>
            <a:ext cx="5099051" cy="3613255"/>
          </a:xfrm>
        </p:spPr>
        <p:txBody>
          <a:bodyPr vert="horz" lIns="91440" tIns="45720" rIns="91440" bIns="45720" rtlCol="0" anchor="ctr">
            <a:normAutofit/>
          </a:bodyPr>
          <a:lstStyle>
            <a:lvl1pPr>
              <a:defRPr lang="en-US" sz="2400"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882651" y="5615877"/>
            <a:ext cx="5099048" cy="1425569"/>
          </a:xfrm>
        </p:spPr>
        <p:txBody>
          <a:bodyPr anchor="b">
            <a:normAutofit/>
          </a:bodyPr>
          <a:lstStyle>
            <a:lvl1pPr marL="0" indent="0" algn="l">
              <a:spcBef>
                <a:spcPts val="0"/>
              </a:spcBef>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882649" y="7039846"/>
            <a:ext cx="5099051" cy="2213285"/>
          </a:xfrm>
        </p:spPr>
        <p:txBody>
          <a:bodyPr anchor="t">
            <a:normAutofit/>
          </a:bodyPr>
          <a:lstStyle>
            <a:lvl1pPr marL="0" indent="0" algn="l">
              <a:buNone/>
              <a:defRPr sz="1200">
                <a:solidFill>
                  <a:schemeClr val="tx1"/>
                </a:solidFill>
              </a:defRPr>
            </a:lvl1pPr>
            <a:lvl2pPr marL="342900" indent="0">
              <a:buNone/>
              <a:defRPr sz="120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FCD41FF-DC5A-400B-BB73-2DE4909C4889}"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EA118-A817-432E-A65C-850C5561B714}" type="slidenum">
              <a:rPr lang="en-GB" smtClean="0"/>
              <a:t>‹#›</a:t>
            </a:fld>
            <a:endParaRPr lang="en-GB"/>
          </a:p>
        </p:txBody>
      </p:sp>
      <p:cxnSp>
        <p:nvCxnSpPr>
          <p:cNvPr id="15" name="Straight Connector 14"/>
          <p:cNvCxnSpPr/>
          <p:nvPr/>
        </p:nvCxnSpPr>
        <p:spPr>
          <a:xfrm>
            <a:off x="958852" y="5399882"/>
            <a:ext cx="4954816"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9517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82649" y="3921387"/>
            <a:ext cx="5099052" cy="5331746"/>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FCD41FF-DC5A-400B-BB73-2DE4909C4889}"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EA118-A817-432E-A65C-850C5561B714}" type="slidenum">
              <a:rPr lang="en-GB" smtClean="0"/>
              <a:t>‹#›</a:t>
            </a:fld>
            <a:endParaRPr lang="en-GB"/>
          </a:p>
        </p:txBody>
      </p:sp>
      <p:cxnSp>
        <p:nvCxnSpPr>
          <p:cNvPr id="14" name="Straight Connector 13"/>
          <p:cNvCxnSpPr/>
          <p:nvPr/>
        </p:nvCxnSpPr>
        <p:spPr>
          <a:xfrm>
            <a:off x="958850" y="3708060"/>
            <a:ext cx="495481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66552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67500" y="1428116"/>
            <a:ext cx="1214198" cy="782501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82651" y="1428116"/>
            <a:ext cx="3686632" cy="782501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FCD41FF-DC5A-400B-BB73-2DE4909C4889}" type="datetimeFigureOut">
              <a:rPr lang="en-GB" smtClean="0"/>
              <a:t>25/03/2023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9EA118-A817-432E-A65C-850C5561B714}" type="slidenum">
              <a:rPr lang="en-GB" smtClean="0"/>
              <a:t>‹#›</a:t>
            </a:fld>
            <a:endParaRPr lang="en-GB"/>
          </a:p>
        </p:txBody>
      </p:sp>
      <p:cxnSp>
        <p:nvCxnSpPr>
          <p:cNvPr id="14" name="Straight Connector 13"/>
          <p:cNvCxnSpPr/>
          <p:nvPr/>
        </p:nvCxnSpPr>
        <p:spPr>
          <a:xfrm>
            <a:off x="4684134" y="1428116"/>
            <a:ext cx="0" cy="7825014"/>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1644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 y="0"/>
            <a:ext cx="6864350" cy="10799763"/>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882649" y="1441445"/>
            <a:ext cx="5099051" cy="205328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82649" y="3921387"/>
            <a:ext cx="5099052" cy="5425073"/>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67503" y="9386460"/>
            <a:ext cx="861212" cy="439990"/>
          </a:xfrm>
          <a:prstGeom prst="rect">
            <a:avLst/>
          </a:prstGeom>
        </p:spPr>
        <p:txBody>
          <a:bodyPr vert="horz" lIns="91440" tIns="45720" rIns="91440" bIns="45720" rtlCol="0" anchor="ctr"/>
          <a:lstStyle>
            <a:lvl1pPr algn="r">
              <a:defRPr sz="750" b="0" i="0">
                <a:solidFill>
                  <a:schemeClr val="tx1"/>
                </a:solidFill>
                <a:effectLst/>
                <a:latin typeface="+mn-lt"/>
              </a:defRPr>
            </a:lvl1pPr>
          </a:lstStyle>
          <a:p>
            <a:fld id="{DFCD41FF-DC5A-400B-BB73-2DE4909C4889}" type="datetimeFigureOut">
              <a:rPr lang="en-GB" smtClean="0"/>
              <a:t>25/03/2023</a:t>
            </a:fld>
            <a:endParaRPr lang="en-GB"/>
          </a:p>
        </p:txBody>
      </p:sp>
      <p:sp>
        <p:nvSpPr>
          <p:cNvPr id="5" name="Footer Placeholder 4"/>
          <p:cNvSpPr>
            <a:spLocks noGrp="1"/>
          </p:cNvSpPr>
          <p:nvPr>
            <p:ph type="ftr" sz="quarter" idx="3"/>
          </p:nvPr>
        </p:nvSpPr>
        <p:spPr>
          <a:xfrm>
            <a:off x="882649" y="9386460"/>
            <a:ext cx="3828500" cy="439990"/>
          </a:xfrm>
          <a:prstGeom prst="rect">
            <a:avLst/>
          </a:prstGeom>
        </p:spPr>
        <p:txBody>
          <a:bodyPr vert="horz" lIns="91440" tIns="45720" rIns="91440" bIns="45720" rtlCol="0" anchor="ctr"/>
          <a:lstStyle>
            <a:lvl1pPr algn="l">
              <a:defRPr sz="75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5685068" y="9386460"/>
            <a:ext cx="296633" cy="439990"/>
          </a:xfrm>
          <a:prstGeom prst="rect">
            <a:avLst/>
          </a:prstGeom>
        </p:spPr>
        <p:txBody>
          <a:bodyPr vert="horz" lIns="91440" tIns="45720" rIns="91440" bIns="45720" rtlCol="0" anchor="ctr"/>
          <a:lstStyle>
            <a:lvl1pPr algn="r">
              <a:defRPr sz="750" b="0" i="0">
                <a:solidFill>
                  <a:schemeClr val="tx1"/>
                </a:solidFill>
                <a:effectLst/>
                <a:latin typeface="+mn-lt"/>
              </a:defRPr>
            </a:lvl1pPr>
          </a:lstStyle>
          <a:p>
            <a:fld id="{1B9EA118-A817-432E-A65C-850C5561B714}" type="slidenum">
              <a:rPr lang="en-GB" smtClean="0"/>
              <a:t>‹#›</a:t>
            </a:fld>
            <a:endParaRPr lang="en-GB"/>
          </a:p>
        </p:txBody>
      </p:sp>
    </p:spTree>
    <p:extLst>
      <p:ext uri="{BB962C8B-B14F-4D97-AF65-F5344CB8AC3E}">
        <p14:creationId xmlns:p14="http://schemas.microsoft.com/office/powerpoint/2010/main" val="966153031"/>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Lst>
  <p:txStyles>
    <p:titleStyle>
      <a:lvl1pPr algn="ctr" defTabSz="342900" rtl="0" eaLnBrk="1" latinLnBrk="0" hangingPunct="1">
        <a:spcBef>
          <a:spcPct val="0"/>
        </a:spcBef>
        <a:buNone/>
        <a:defRPr sz="3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14313" indent="-214313" algn="l" defTabSz="342900" rtl="0" eaLnBrk="1" latinLnBrk="0" hangingPunct="1">
        <a:spcBef>
          <a:spcPct val="20000"/>
        </a:spcBef>
        <a:spcAft>
          <a:spcPts val="45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1pPr>
      <a:lvl2pPr marL="557213" indent="-214313" algn="l" defTabSz="342900" rtl="0" eaLnBrk="1" latinLnBrk="0" hangingPunct="1">
        <a:spcBef>
          <a:spcPct val="20000"/>
        </a:spcBef>
        <a:spcAft>
          <a:spcPts val="450"/>
        </a:spcAft>
        <a:buClr>
          <a:schemeClr val="accent1"/>
        </a:buClr>
        <a:buSzPct val="115000"/>
        <a:buFont typeface="Arial"/>
        <a:buChar char="•"/>
        <a:defRPr sz="1500" kern="1200" cap="none">
          <a:solidFill>
            <a:schemeClr val="tx1">
              <a:lumMod val="85000"/>
              <a:lumOff val="15000"/>
            </a:schemeClr>
          </a:solidFill>
          <a:effectLst/>
          <a:latin typeface="+mn-lt"/>
          <a:ea typeface="+mn-ea"/>
          <a:cs typeface="+mn-cs"/>
        </a:defRPr>
      </a:lvl2pPr>
      <a:lvl3pPr marL="900113" indent="-214313" algn="l" defTabSz="342900" rtl="0" eaLnBrk="1" latinLnBrk="0" hangingPunct="1">
        <a:spcBef>
          <a:spcPct val="20000"/>
        </a:spcBef>
        <a:spcAft>
          <a:spcPts val="450"/>
        </a:spcAft>
        <a:buClr>
          <a:schemeClr val="accent1"/>
        </a:buClr>
        <a:buSzPct val="115000"/>
        <a:buFont typeface="Arial"/>
        <a:buChar char="•"/>
        <a:defRPr sz="1350" kern="1200" cap="none">
          <a:solidFill>
            <a:schemeClr val="tx1">
              <a:lumMod val="85000"/>
              <a:lumOff val="15000"/>
            </a:schemeClr>
          </a:solidFill>
          <a:effectLst/>
          <a:latin typeface="+mn-lt"/>
          <a:ea typeface="+mn-ea"/>
          <a:cs typeface="+mn-cs"/>
        </a:defRPr>
      </a:lvl3pPr>
      <a:lvl4pPr marL="1157288" indent="-128588" algn="l" defTabSz="342900" rtl="0" eaLnBrk="1" latinLnBrk="0" hangingPunct="1">
        <a:spcBef>
          <a:spcPct val="20000"/>
        </a:spcBef>
        <a:spcAft>
          <a:spcPts val="450"/>
        </a:spcAft>
        <a:buClr>
          <a:schemeClr val="accent1"/>
        </a:buClr>
        <a:buSzPct val="115000"/>
        <a:buFont typeface="Arial"/>
        <a:buChar char="•"/>
        <a:defRPr sz="1200" kern="1200" cap="none">
          <a:solidFill>
            <a:schemeClr val="tx1">
              <a:lumMod val="85000"/>
              <a:lumOff val="15000"/>
            </a:schemeClr>
          </a:solidFill>
          <a:effectLst/>
          <a:latin typeface="+mn-lt"/>
          <a:ea typeface="+mn-ea"/>
          <a:cs typeface="+mn-cs"/>
        </a:defRPr>
      </a:lvl4pPr>
      <a:lvl5pPr marL="1500188" indent="-128588" algn="l" defTabSz="342900" rtl="0" eaLnBrk="1" latinLnBrk="0" hangingPunct="1">
        <a:spcBef>
          <a:spcPct val="20000"/>
        </a:spcBef>
        <a:spcAft>
          <a:spcPts val="450"/>
        </a:spcAft>
        <a:buClr>
          <a:schemeClr val="accent1"/>
        </a:buClr>
        <a:buSzPct val="115000"/>
        <a:buFont typeface="Arial"/>
        <a:buChar char="•"/>
        <a:defRPr sz="1050" kern="1200" cap="none">
          <a:solidFill>
            <a:schemeClr val="tx1">
              <a:lumMod val="85000"/>
              <a:lumOff val="15000"/>
            </a:schemeClr>
          </a:solidFill>
          <a:effectLst/>
          <a:latin typeface="+mn-lt"/>
          <a:ea typeface="+mn-ea"/>
          <a:cs typeface="+mn-cs"/>
        </a:defRPr>
      </a:lvl5pPr>
      <a:lvl6pPr marL="1885950" indent="-171450" algn="l" defTabSz="342900" rtl="0" eaLnBrk="1" latinLnBrk="0" hangingPunct="1">
        <a:spcBef>
          <a:spcPct val="20000"/>
        </a:spcBef>
        <a:spcAft>
          <a:spcPts val="450"/>
        </a:spcAft>
        <a:buClr>
          <a:schemeClr val="accent1"/>
        </a:buClr>
        <a:buSzPct val="115000"/>
        <a:buFont typeface="Arial"/>
        <a:buChar char="•"/>
        <a:defRPr sz="1050" kern="1200" cap="none">
          <a:solidFill>
            <a:schemeClr val="tx1">
              <a:lumMod val="85000"/>
              <a:lumOff val="15000"/>
            </a:schemeClr>
          </a:solidFill>
          <a:effectLst/>
          <a:latin typeface="+mn-lt"/>
          <a:ea typeface="+mn-ea"/>
          <a:cs typeface="+mn-cs"/>
        </a:defRPr>
      </a:lvl6pPr>
      <a:lvl7pPr marL="2228850" indent="-171450" algn="l" defTabSz="342900" rtl="0" eaLnBrk="1" latinLnBrk="0" hangingPunct="1">
        <a:spcBef>
          <a:spcPct val="20000"/>
        </a:spcBef>
        <a:spcAft>
          <a:spcPts val="450"/>
        </a:spcAft>
        <a:buClr>
          <a:schemeClr val="accent1"/>
        </a:buClr>
        <a:buSzPct val="115000"/>
        <a:buFont typeface="Arial"/>
        <a:buChar char="•"/>
        <a:defRPr sz="1050" kern="1200" cap="none">
          <a:solidFill>
            <a:schemeClr val="tx1">
              <a:lumMod val="85000"/>
              <a:lumOff val="15000"/>
            </a:schemeClr>
          </a:solidFill>
          <a:effectLst/>
          <a:latin typeface="+mn-lt"/>
          <a:ea typeface="+mn-ea"/>
          <a:cs typeface="+mn-cs"/>
        </a:defRPr>
      </a:lvl7pPr>
      <a:lvl8pPr marL="2571750" indent="-171450" algn="l" defTabSz="342900" rtl="0" eaLnBrk="1" latinLnBrk="0" hangingPunct="1">
        <a:spcBef>
          <a:spcPct val="20000"/>
        </a:spcBef>
        <a:spcAft>
          <a:spcPts val="450"/>
        </a:spcAft>
        <a:buClr>
          <a:schemeClr val="accent1"/>
        </a:buClr>
        <a:buSzPct val="115000"/>
        <a:buFont typeface="Arial"/>
        <a:buChar char="•"/>
        <a:defRPr sz="1050" kern="1200" cap="none">
          <a:solidFill>
            <a:schemeClr val="tx1">
              <a:lumMod val="85000"/>
              <a:lumOff val="15000"/>
            </a:schemeClr>
          </a:solidFill>
          <a:effectLst/>
          <a:latin typeface="+mn-lt"/>
          <a:ea typeface="+mn-ea"/>
          <a:cs typeface="+mn-cs"/>
        </a:defRPr>
      </a:lvl8pPr>
      <a:lvl9pPr marL="2914650" indent="-171450" algn="l" defTabSz="342900" rtl="0" eaLnBrk="1" latinLnBrk="0" hangingPunct="1">
        <a:spcBef>
          <a:spcPct val="20000"/>
        </a:spcBef>
        <a:spcAft>
          <a:spcPts val="450"/>
        </a:spcAft>
        <a:buClr>
          <a:schemeClr val="accent1"/>
        </a:buClr>
        <a:buSzPct val="115000"/>
        <a:buFont typeface="Arial"/>
        <a:buChar char="•"/>
        <a:defRPr sz="1050" kern="1200" cap="none">
          <a:solidFill>
            <a:schemeClr val="tx1">
              <a:lumMod val="85000"/>
              <a:lumOff val="15000"/>
            </a:schemeClr>
          </a:solidFill>
          <a:effectLst/>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0" name="Rectangle 29"/>
          <p:cNvSpPr/>
          <p:nvPr/>
        </p:nvSpPr>
        <p:spPr>
          <a:xfrm>
            <a:off x="553453" y="8326607"/>
            <a:ext cx="5823283" cy="1507392"/>
          </a:xfrm>
          <a:prstGeom prst="rect">
            <a:avLst/>
          </a:prstGeom>
          <a:ln w="25400">
            <a:prstDash val="dashDot"/>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5" name="Rectangle 24"/>
          <p:cNvSpPr/>
          <p:nvPr/>
        </p:nvSpPr>
        <p:spPr>
          <a:xfrm>
            <a:off x="626699" y="4269345"/>
            <a:ext cx="5595363" cy="2527012"/>
          </a:xfrm>
          <a:prstGeom prst="rec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1" name="Rectangle 10"/>
          <p:cNvSpPr/>
          <p:nvPr/>
        </p:nvSpPr>
        <p:spPr>
          <a:xfrm>
            <a:off x="553453" y="2045938"/>
            <a:ext cx="5823283" cy="149936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6" name="Picture 5" descr="LPSlogo_landscape_Col"/>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2893" y="1013256"/>
            <a:ext cx="1521047" cy="772160"/>
          </a:xfrm>
          <a:prstGeom prst="rect">
            <a:avLst/>
          </a:prstGeom>
          <a:noFill/>
          <a:ln>
            <a:noFill/>
          </a:ln>
        </p:spPr>
      </p:pic>
      <p:sp>
        <p:nvSpPr>
          <p:cNvPr id="7" name="Rectangle 6"/>
          <p:cNvSpPr/>
          <p:nvPr/>
        </p:nvSpPr>
        <p:spPr>
          <a:xfrm>
            <a:off x="2403080" y="937941"/>
            <a:ext cx="3674404" cy="707886"/>
          </a:xfrm>
          <a:prstGeom prst="rect">
            <a:avLst/>
          </a:prstGeom>
          <a:noFill/>
        </p:spPr>
        <p:txBody>
          <a:bodyPr wrap="none" lIns="91440" tIns="45720" rIns="91440" bIns="45720">
            <a:spAutoFit/>
          </a:bodyPr>
          <a:lstStyle/>
          <a:p>
            <a:pPr algn="ctr"/>
            <a:r>
              <a:rPr lang="en-US" sz="40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Bradley Hand ITC" panose="03070402050302030203" pitchFamily="66" charset="0"/>
                <a:cs typeface="Arial" panose="020B0604020202020204" pitchFamily="34" charset="0"/>
              </a:rPr>
              <a:t>Reading Rocks!</a:t>
            </a:r>
            <a:endParaRPr lang="en-US" sz="40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Bradley Hand ITC" panose="03070402050302030203" pitchFamily="66" charset="0"/>
              <a:cs typeface="Arial" panose="020B0604020202020204" pitchFamily="34" charset="0"/>
            </a:endParaRPr>
          </a:p>
        </p:txBody>
      </p:sp>
      <p:pic>
        <p:nvPicPr>
          <p:cNvPr id="8" name="Picture 7"/>
          <p:cNvPicPr>
            <a:picLocks noChangeAspect="1"/>
          </p:cNvPicPr>
          <p:nvPr/>
        </p:nvPicPr>
        <p:blipFill>
          <a:blip r:embed="rId4"/>
          <a:stretch>
            <a:fillRect/>
          </a:stretch>
        </p:blipFill>
        <p:spPr>
          <a:xfrm>
            <a:off x="85401" y="148752"/>
            <a:ext cx="6677957" cy="381053"/>
          </a:xfrm>
          <a:prstGeom prst="rect">
            <a:avLst/>
          </a:prstGeom>
        </p:spPr>
      </p:pic>
      <p:sp>
        <p:nvSpPr>
          <p:cNvPr id="2" name="TextBox 1"/>
          <p:cNvSpPr txBox="1"/>
          <p:nvPr/>
        </p:nvSpPr>
        <p:spPr>
          <a:xfrm>
            <a:off x="553453" y="2144486"/>
            <a:ext cx="5823283" cy="1661993"/>
          </a:xfrm>
          <a:prstGeom prst="rect">
            <a:avLst/>
          </a:prstGeom>
          <a:noFill/>
        </p:spPr>
        <p:txBody>
          <a:bodyPr wrap="square" rtlCol="0">
            <a:spAutoFit/>
          </a:bodyPr>
          <a:lstStyle/>
          <a:p>
            <a:pPr marL="285750" indent="-285750">
              <a:buFont typeface="Wingdings" panose="05000000000000000000" pitchFamily="2" charset="2"/>
              <a:buChar char="ü"/>
            </a:pPr>
            <a:r>
              <a:rPr lang="en-GB" sz="1600" dirty="0" smtClean="0">
                <a:latin typeface="Comic Sans MS" panose="030F0702030302020204" pitchFamily="66" charset="0"/>
              </a:rPr>
              <a:t>Do you love reading and books in general?</a:t>
            </a:r>
          </a:p>
          <a:p>
            <a:pPr marL="285750" indent="-285750">
              <a:buFont typeface="Wingdings" panose="05000000000000000000" pitchFamily="2" charset="2"/>
              <a:buChar char="ü"/>
            </a:pPr>
            <a:r>
              <a:rPr lang="en-GB" sz="1600" dirty="0" smtClean="0">
                <a:latin typeface="Comic Sans MS" panose="030F0702030302020204" pitchFamily="66" charset="0"/>
              </a:rPr>
              <a:t>Do you want to help others to find or celebrate a love for reading?</a:t>
            </a:r>
          </a:p>
          <a:p>
            <a:pPr marL="285750" indent="-285750">
              <a:buFont typeface="Wingdings" panose="05000000000000000000" pitchFamily="2" charset="2"/>
              <a:buChar char="ü"/>
            </a:pPr>
            <a:r>
              <a:rPr lang="en-GB" sz="1600" dirty="0" smtClean="0">
                <a:latin typeface="Comic Sans MS" panose="030F0702030302020204" pitchFamily="66" charset="0"/>
              </a:rPr>
              <a:t>Would you like to join the best club in Lawn Primary School?</a:t>
            </a:r>
          </a:p>
          <a:p>
            <a:endParaRPr lang="en-GB" dirty="0"/>
          </a:p>
        </p:txBody>
      </p:sp>
      <p:sp>
        <p:nvSpPr>
          <p:cNvPr id="24" name="TextBox 23"/>
          <p:cNvSpPr txBox="1"/>
          <p:nvPr/>
        </p:nvSpPr>
        <p:spPr>
          <a:xfrm>
            <a:off x="632338" y="4300995"/>
            <a:ext cx="5589724" cy="2677656"/>
          </a:xfrm>
          <a:prstGeom prst="rect">
            <a:avLst/>
          </a:prstGeom>
          <a:noFill/>
        </p:spPr>
        <p:txBody>
          <a:bodyPr wrap="square" rtlCol="0">
            <a:spAutoFit/>
          </a:bodyPr>
          <a:lstStyle/>
          <a:p>
            <a:r>
              <a:rPr lang="en-GB" sz="1400" b="1" u="sng" dirty="0" smtClean="0">
                <a:latin typeface="Comic Sans MS" panose="030F0702030302020204" pitchFamily="66" charset="0"/>
              </a:rPr>
              <a:t>Here’s what we’ll be doing in </a:t>
            </a:r>
            <a:r>
              <a:rPr lang="en-GB" sz="1400" b="1" i="1" u="sng" dirty="0" smtClean="0">
                <a:latin typeface="Comic Sans MS" panose="030F0702030302020204" pitchFamily="66" charset="0"/>
              </a:rPr>
              <a:t>Reading Rocks!</a:t>
            </a:r>
          </a:p>
          <a:p>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smtClean="0">
                <a:latin typeface="Comic Sans MS" panose="030F0702030302020204" pitchFamily="66" charset="0"/>
              </a:rPr>
              <a:t>Reading banded and library books (at home or during DEAR).  We’ll bring these books to RR club so that we can remind ourselves of what they’re about.</a:t>
            </a:r>
          </a:p>
          <a:p>
            <a:pPr marL="285750" indent="-285750">
              <a:buFont typeface="Arial" panose="020B0604020202020204" pitchFamily="34" charset="0"/>
              <a:buChar char="•"/>
            </a:pPr>
            <a:r>
              <a:rPr lang="en-GB" sz="1400" dirty="0" smtClean="0">
                <a:latin typeface="Comic Sans MS" panose="030F0702030302020204" pitchFamily="66" charset="0"/>
              </a:rPr>
              <a:t>Creating a (decorated) bookmark to go into that book to promote it, so that when someone else is trying to decide whether or not to choose it, they will have another child’s recommendation to consider.</a:t>
            </a:r>
          </a:p>
          <a:p>
            <a:pPr marL="285750" indent="-285750">
              <a:buFont typeface="Arial" panose="020B0604020202020204" pitchFamily="34" charset="0"/>
              <a:buChar char="•"/>
            </a:pPr>
            <a:r>
              <a:rPr lang="en-GB" sz="1400" dirty="0" smtClean="0">
                <a:latin typeface="Comic Sans MS" panose="030F0702030302020204" pitchFamily="66" charset="0"/>
              </a:rPr>
              <a:t>Creating tree decorations (to hang in the library) to promote books we’ve read.</a:t>
            </a:r>
          </a:p>
          <a:p>
            <a:pPr marL="285750" indent="-285750">
              <a:buFont typeface="Arial" panose="020B0604020202020204" pitchFamily="34" charset="0"/>
              <a:buChar char="•"/>
            </a:pPr>
            <a:endParaRPr lang="en-GB" sz="1400" b="1" dirty="0">
              <a:latin typeface="Bradley Hand ITC" panose="03070402050302030203" pitchFamily="66" charset="0"/>
            </a:endParaRPr>
          </a:p>
        </p:txBody>
      </p:sp>
      <p:sp>
        <p:nvSpPr>
          <p:cNvPr id="26" name="TextBox 25"/>
          <p:cNvSpPr txBox="1"/>
          <p:nvPr/>
        </p:nvSpPr>
        <p:spPr>
          <a:xfrm>
            <a:off x="626699" y="6858534"/>
            <a:ext cx="5595363" cy="1815882"/>
          </a:xfrm>
          <a:prstGeom prst="rect">
            <a:avLst/>
          </a:prstGeom>
          <a:noFill/>
        </p:spPr>
        <p:txBody>
          <a:bodyPr wrap="square" rtlCol="0">
            <a:spAutoFit/>
          </a:bodyPr>
          <a:lstStyle/>
          <a:p>
            <a:endParaRPr lang="en-GB" sz="1600" dirty="0" smtClean="0">
              <a:latin typeface="Comic Sans MS" panose="030F0702030302020204" pitchFamily="66" charset="0"/>
            </a:endParaRPr>
          </a:p>
          <a:p>
            <a:r>
              <a:rPr lang="en-GB" sz="1600" i="1" dirty="0" smtClean="0">
                <a:latin typeface="Comic Sans MS" panose="030F0702030302020204" pitchFamily="66" charset="0"/>
              </a:rPr>
              <a:t>Reading Rocks! </a:t>
            </a:r>
            <a:r>
              <a:rPr lang="en-GB" sz="1600" dirty="0" smtClean="0">
                <a:latin typeface="Comic Sans MS" panose="030F0702030302020204" pitchFamily="66" charset="0"/>
              </a:rPr>
              <a:t>is for </a:t>
            </a:r>
            <a:r>
              <a:rPr lang="en-GB" sz="1600" dirty="0" smtClean="0">
                <a:latin typeface="Comic Sans MS" panose="030F0702030302020204" pitchFamily="66" charset="0"/>
              </a:rPr>
              <a:t>Y3 to Y6 and </a:t>
            </a:r>
            <a:r>
              <a:rPr lang="en-GB" sz="1600" dirty="0" smtClean="0">
                <a:latin typeface="Comic Sans MS" panose="030F0702030302020204" pitchFamily="66" charset="0"/>
              </a:rPr>
              <a:t>is due to start on </a:t>
            </a:r>
            <a:r>
              <a:rPr lang="en-GB" sz="1600" b="1" u="sng" dirty="0" smtClean="0">
                <a:latin typeface="Comic Sans MS" panose="030F0702030302020204" pitchFamily="66" charset="0"/>
              </a:rPr>
              <a:t>Friday 4</a:t>
            </a:r>
            <a:r>
              <a:rPr lang="en-GB" sz="1600" b="1" u="sng" baseline="30000" dirty="0" smtClean="0">
                <a:latin typeface="Comic Sans MS" panose="030F0702030302020204" pitchFamily="66" charset="0"/>
              </a:rPr>
              <a:t>th</a:t>
            </a:r>
            <a:r>
              <a:rPr lang="en-GB" sz="1600" b="1" u="sng" dirty="0" smtClean="0">
                <a:latin typeface="Comic Sans MS" panose="030F0702030302020204" pitchFamily="66" charset="0"/>
              </a:rPr>
              <a:t> November</a:t>
            </a:r>
            <a:r>
              <a:rPr lang="en-GB" sz="1600" dirty="0" smtClean="0">
                <a:latin typeface="Comic Sans MS" panose="030F0702030302020204" pitchFamily="66" charset="0"/>
              </a:rPr>
              <a:t>.  You will be able to have your lunch at 12.15 (I’ll make early lunch passes) and the club will </a:t>
            </a:r>
            <a:r>
              <a:rPr lang="en-GB" sz="1600" dirty="0">
                <a:latin typeface="Comic Sans MS" panose="030F0702030302020204" pitchFamily="66" charset="0"/>
              </a:rPr>
              <a:t>finish at 1pm.</a:t>
            </a:r>
          </a:p>
          <a:p>
            <a:endParaRPr lang="en-GB" sz="1600" dirty="0" smtClean="0">
              <a:latin typeface="Comic Sans MS" panose="030F0702030302020204" pitchFamily="66" charset="0"/>
            </a:endParaRPr>
          </a:p>
          <a:p>
            <a:endParaRPr lang="en-GB" sz="1600" dirty="0">
              <a:latin typeface="Comic Sans MS" panose="030F0702030302020204" pitchFamily="66" charset="0"/>
            </a:endParaRPr>
          </a:p>
        </p:txBody>
      </p:sp>
      <p:sp>
        <p:nvSpPr>
          <p:cNvPr id="29" name="TextBox 28"/>
          <p:cNvSpPr txBox="1"/>
          <p:nvPr/>
        </p:nvSpPr>
        <p:spPr>
          <a:xfrm>
            <a:off x="626699" y="8387806"/>
            <a:ext cx="5870354" cy="1384995"/>
          </a:xfrm>
          <a:prstGeom prst="rect">
            <a:avLst/>
          </a:prstGeom>
          <a:noFill/>
        </p:spPr>
        <p:txBody>
          <a:bodyPr wrap="square" rtlCol="0">
            <a:spAutoFit/>
          </a:bodyPr>
          <a:lstStyle/>
          <a:p>
            <a:r>
              <a:rPr lang="en-GB" sz="1200" dirty="0" smtClean="0">
                <a:latin typeface="Comic Sans MS" panose="030F0702030302020204" pitchFamily="66" charset="0"/>
              </a:rPr>
              <a:t>My child’s name:______________________________</a:t>
            </a:r>
          </a:p>
          <a:p>
            <a:endParaRPr lang="en-GB" sz="1200" dirty="0">
              <a:latin typeface="Comic Sans MS" panose="030F0702030302020204" pitchFamily="66" charset="0"/>
            </a:endParaRPr>
          </a:p>
          <a:p>
            <a:r>
              <a:rPr lang="en-GB" sz="1200" dirty="0" smtClean="0">
                <a:latin typeface="Comic Sans MS" panose="030F0702030302020204" pitchFamily="66" charset="0"/>
              </a:rPr>
              <a:t>I give permission for my child to attend </a:t>
            </a:r>
            <a:r>
              <a:rPr lang="en-GB" sz="1200" i="1" dirty="0" smtClean="0">
                <a:latin typeface="Comic Sans MS" panose="030F0702030302020204" pitchFamily="66" charset="0"/>
              </a:rPr>
              <a:t>Reading Rocks! </a:t>
            </a:r>
            <a:r>
              <a:rPr lang="en-GB" sz="1200" dirty="0" smtClean="0">
                <a:latin typeface="Comic Sans MS" panose="030F0702030302020204" pitchFamily="66" charset="0"/>
              </a:rPr>
              <a:t>during Friday lunchtimes throughout the Autumn 2 term, starting from Friday 4</a:t>
            </a:r>
            <a:r>
              <a:rPr lang="en-GB" sz="1200" baseline="30000" dirty="0" smtClean="0">
                <a:latin typeface="Comic Sans MS" panose="030F0702030302020204" pitchFamily="66" charset="0"/>
              </a:rPr>
              <a:t>th</a:t>
            </a:r>
            <a:r>
              <a:rPr lang="en-GB" sz="1200" dirty="0" smtClean="0">
                <a:latin typeface="Comic Sans MS" panose="030F0702030302020204" pitchFamily="66" charset="0"/>
              </a:rPr>
              <a:t> November.</a:t>
            </a:r>
          </a:p>
          <a:p>
            <a:endParaRPr lang="en-GB" sz="1200" dirty="0">
              <a:latin typeface="Comic Sans MS" panose="030F0702030302020204" pitchFamily="66" charset="0"/>
            </a:endParaRPr>
          </a:p>
          <a:p>
            <a:r>
              <a:rPr lang="en-GB" sz="1200" dirty="0" smtClean="0">
                <a:latin typeface="Comic Sans MS" panose="030F0702030302020204" pitchFamily="66" charset="0"/>
              </a:rPr>
              <a:t>Name of parent / carer:______________________</a:t>
            </a:r>
          </a:p>
          <a:p>
            <a:r>
              <a:rPr lang="en-GB" sz="1200" dirty="0" smtClean="0">
                <a:latin typeface="Comic Sans MS" panose="030F0702030302020204" pitchFamily="66" charset="0"/>
              </a:rPr>
              <a:t>Signed by parent / carer_____________________</a:t>
            </a:r>
            <a:endParaRPr lang="en-GB" sz="1200" dirty="0">
              <a:latin typeface="Comic Sans MS" panose="030F0702030302020204" pitchFamily="66" charset="0"/>
            </a:endParaRPr>
          </a:p>
        </p:txBody>
      </p:sp>
      <p:sp>
        <p:nvSpPr>
          <p:cNvPr id="31" name="TextBox 30"/>
          <p:cNvSpPr txBox="1"/>
          <p:nvPr/>
        </p:nvSpPr>
        <p:spPr>
          <a:xfrm>
            <a:off x="264084" y="10204666"/>
            <a:ext cx="6320590" cy="369332"/>
          </a:xfrm>
          <a:prstGeom prst="rect">
            <a:avLst/>
          </a:prstGeom>
          <a:noFill/>
        </p:spPr>
        <p:txBody>
          <a:bodyPr wrap="square" rtlCol="0">
            <a:spAutoFit/>
          </a:bodyPr>
          <a:lstStyle/>
          <a:p>
            <a:r>
              <a:rPr lang="en-GB" dirty="0" smtClean="0"/>
              <a:t>You will need to return this slip to Mrs Shepherd to join Book Club!</a:t>
            </a:r>
            <a:endParaRPr lang="en-GB" dirty="0"/>
          </a:p>
        </p:txBody>
      </p:sp>
      <p:sp>
        <p:nvSpPr>
          <p:cNvPr id="32" name="Down Arrow 31"/>
          <p:cNvSpPr/>
          <p:nvPr/>
        </p:nvSpPr>
        <p:spPr>
          <a:xfrm rot="10800000">
            <a:off x="3068552" y="9903938"/>
            <a:ext cx="481262" cy="3706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451446" y="3634508"/>
            <a:ext cx="6027296" cy="584775"/>
          </a:xfrm>
          <a:prstGeom prst="rect">
            <a:avLst/>
          </a:prstGeom>
          <a:noFill/>
        </p:spPr>
        <p:txBody>
          <a:bodyPr wrap="square" rtlCol="0">
            <a:spAutoFit/>
          </a:bodyPr>
          <a:lstStyle/>
          <a:p>
            <a:r>
              <a:rPr lang="en-GB" sz="1600" dirty="0" smtClean="0">
                <a:solidFill>
                  <a:srgbClr val="00B050"/>
                </a:solidFill>
                <a:latin typeface="Comic Sans MS" panose="030F0702030302020204" pitchFamily="66" charset="0"/>
              </a:rPr>
              <a:t>If you answered ‘yes’ to these questions, then why not come along to Mrs Shepherd’s classroom during Friday lunchtimes?</a:t>
            </a:r>
            <a:endParaRPr lang="en-GB" sz="16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74091256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10475</TotalTime>
  <Words>258</Words>
  <Application>Microsoft Office PowerPoint</Application>
  <PresentationFormat>Custom</PresentationFormat>
  <Paragraphs>19</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Bradley Hand ITC</vt:lpstr>
      <vt:lpstr>Calibri</vt:lpstr>
      <vt:lpstr>Comic Sans MS</vt:lpstr>
      <vt:lpstr>Garamond</vt:lpstr>
      <vt:lpstr>Wingdings</vt:lpstr>
      <vt:lpstr>Organic</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Victoria Shepherd</dc:creator>
  <cp:lastModifiedBy>Victoria Shepherd</cp:lastModifiedBy>
  <cp:revision>44</cp:revision>
  <cp:lastPrinted>2022-10-14T07:08:01Z</cp:lastPrinted>
  <dcterms:created xsi:type="dcterms:W3CDTF">2022-09-29T09:18:37Z</dcterms:created>
  <dcterms:modified xsi:type="dcterms:W3CDTF">2023-03-25T13:26:26Z</dcterms:modified>
</cp:coreProperties>
</file>