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2" r:id="rId2"/>
    <p:sldId id="263" r:id="rId3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9999FF"/>
    <a:srgbClr val="66FFCC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3416" autoAdjust="0"/>
  </p:normalViewPr>
  <p:slideViewPr>
    <p:cSldViewPr>
      <p:cViewPr varScale="1">
        <p:scale>
          <a:sx n="51" d="100"/>
          <a:sy n="51" d="100"/>
        </p:scale>
        <p:origin x="2296" y="2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8297F-707A-4C6B-9367-A0E50AEB7A6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3D6D6-44BE-4ACA-B020-2144CE28B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210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37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33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593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807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070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930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93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470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47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217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240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48DC6-610F-4C6D-B249-E1E4DD1090C7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176AA-1179-499B-9B22-3137002D08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3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21735/fwd__bubble_hand_drawn-by-rejon-17766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l="-30000" r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634C01A-3E8F-4A4E-8C1F-C608617155C6}"/>
              </a:ext>
            </a:extLst>
          </p:cNvPr>
          <p:cNvSpPr txBox="1"/>
          <p:nvPr/>
        </p:nvSpPr>
        <p:spPr>
          <a:xfrm>
            <a:off x="-118176" y="8178273"/>
            <a:ext cx="6858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LAWN PARENTS &amp; CARERS VOICE</a:t>
            </a:r>
          </a:p>
          <a:p>
            <a:pPr algn="ctr"/>
            <a:r>
              <a:rPr lang="en-GB" sz="3200" b="1" dirty="0"/>
              <a:t> APRIL 2023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A54CDA-20DA-4115-A985-1CEF9D9A6EBF}"/>
              </a:ext>
            </a:extLst>
          </p:cNvPr>
          <p:cNvSpPr txBox="1"/>
          <p:nvPr/>
        </p:nvSpPr>
        <p:spPr>
          <a:xfrm>
            <a:off x="27453" y="70061"/>
            <a:ext cx="328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Inclusivity and high expectations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EAA60B-6159-43DF-BA0D-407034DAA565}"/>
              </a:ext>
            </a:extLst>
          </p:cNvPr>
          <p:cNvSpPr txBox="1"/>
          <p:nvPr/>
        </p:nvSpPr>
        <p:spPr>
          <a:xfrm>
            <a:off x="2439688" y="422544"/>
            <a:ext cx="4464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Exceeds in making my daughter feel good and  confident in herself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96F3E9-54F4-4BD6-B54F-A4094EE49492}"/>
              </a:ext>
            </a:extLst>
          </p:cNvPr>
          <p:cNvSpPr txBox="1"/>
          <p:nvPr/>
        </p:nvSpPr>
        <p:spPr>
          <a:xfrm>
            <a:off x="1963512" y="1209687"/>
            <a:ext cx="4660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Good curricular &amp; extra curricular opportunities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F72265-18B8-4B4B-A8ED-BA50B8A8B1A9}"/>
              </a:ext>
            </a:extLst>
          </p:cNvPr>
          <p:cNvSpPr txBox="1"/>
          <p:nvPr/>
        </p:nvSpPr>
        <p:spPr>
          <a:xfrm>
            <a:off x="1854995" y="1406606"/>
            <a:ext cx="4946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r>
              <a:rPr lang="en-GB" dirty="0"/>
              <a:t>Children are so happy, it’s clear the staff really care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2C0F47-8427-4500-871E-5AADAC2DDDFD}"/>
              </a:ext>
            </a:extLst>
          </p:cNvPr>
          <p:cNvSpPr txBox="1"/>
          <p:nvPr/>
        </p:nvSpPr>
        <p:spPr>
          <a:xfrm>
            <a:off x="2308551" y="2347414"/>
            <a:ext cx="4410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Emotional wellbeing is very much catered for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3CCE7B-462F-4174-9C6A-DD9CF1ACBB60}"/>
              </a:ext>
            </a:extLst>
          </p:cNvPr>
          <p:cNvSpPr txBox="1"/>
          <p:nvPr/>
        </p:nvSpPr>
        <p:spPr>
          <a:xfrm>
            <a:off x="3233267" y="2888932"/>
            <a:ext cx="35318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 is given to parents providing ideas and tools to support their child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39A71A-49E2-44D0-B54F-3A7FC1D0525A}"/>
              </a:ext>
            </a:extLst>
          </p:cNvPr>
          <p:cNvSpPr txBox="1"/>
          <p:nvPr/>
        </p:nvSpPr>
        <p:spPr>
          <a:xfrm>
            <a:off x="0" y="2758011"/>
            <a:ext cx="3054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Encourages independence and </a:t>
            </a:r>
          </a:p>
          <a:p>
            <a:pPr algn="ctr"/>
            <a:r>
              <a:rPr lang="en-GB" dirty="0"/>
              <a:t>respect for others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BD9868-97DB-4C61-9BB2-5B2993C5BEC8}"/>
              </a:ext>
            </a:extLst>
          </p:cNvPr>
          <p:cNvSpPr txBox="1"/>
          <p:nvPr/>
        </p:nvSpPr>
        <p:spPr>
          <a:xfrm>
            <a:off x="70015" y="1394353"/>
            <a:ext cx="1783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Treehouse is fab!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1283AA-1DC0-45EA-A9DC-534E4D1DD697}"/>
              </a:ext>
            </a:extLst>
          </p:cNvPr>
          <p:cNvSpPr txBox="1"/>
          <p:nvPr/>
        </p:nvSpPr>
        <p:spPr>
          <a:xfrm>
            <a:off x="3803894" y="3825614"/>
            <a:ext cx="3054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Keeping parents well informed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AC0FD3-EB8A-4BD9-8E72-ED9395A87982}"/>
              </a:ext>
            </a:extLst>
          </p:cNvPr>
          <p:cNvSpPr txBox="1"/>
          <p:nvPr/>
        </p:nvSpPr>
        <p:spPr>
          <a:xfrm>
            <a:off x="116632" y="3895738"/>
            <a:ext cx="3531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Celebrates children’s achievements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37E7DB-907E-4C3D-8C5C-633A5B924148}"/>
              </a:ext>
            </a:extLst>
          </p:cNvPr>
          <p:cNvSpPr txBox="1"/>
          <p:nvPr/>
        </p:nvSpPr>
        <p:spPr>
          <a:xfrm>
            <a:off x="82058" y="4374652"/>
            <a:ext cx="2020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Children look smart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22F1C0-A77E-4FB0-AEE6-3EF225227F76}"/>
              </a:ext>
            </a:extLst>
          </p:cNvPr>
          <p:cNvSpPr txBox="1"/>
          <p:nvPr/>
        </p:nvSpPr>
        <p:spPr>
          <a:xfrm>
            <a:off x="4147663" y="4272018"/>
            <a:ext cx="2646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Warm, safe and nurturing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A15C73-2F76-4176-BFBF-CEF99B5350DB}"/>
              </a:ext>
            </a:extLst>
          </p:cNvPr>
          <p:cNvSpPr txBox="1"/>
          <p:nvPr/>
        </p:nvSpPr>
        <p:spPr>
          <a:xfrm>
            <a:off x="1794373" y="4655620"/>
            <a:ext cx="453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Staff always accessible, supportive and flexible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F548C07-A6A9-4D5E-990B-5CF01CD6FCB0}"/>
              </a:ext>
            </a:extLst>
          </p:cNvPr>
          <p:cNvSpPr txBox="1"/>
          <p:nvPr/>
        </p:nvSpPr>
        <p:spPr>
          <a:xfrm>
            <a:off x="116632" y="5010747"/>
            <a:ext cx="2822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daughter says great food and assemblies!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3BF53A-0AE1-4157-B812-EF4515C1861F}"/>
              </a:ext>
            </a:extLst>
          </p:cNvPr>
          <p:cNvSpPr txBox="1"/>
          <p:nvPr/>
        </p:nvSpPr>
        <p:spPr>
          <a:xfrm>
            <a:off x="4267870" y="5279451"/>
            <a:ext cx="2450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Great choice in teachers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F86F49-4DF0-44EF-8C6E-268E7E263015}"/>
              </a:ext>
            </a:extLst>
          </p:cNvPr>
          <p:cNvSpPr txBox="1"/>
          <p:nvPr/>
        </p:nvSpPr>
        <p:spPr>
          <a:xfrm>
            <a:off x="425504" y="5781268"/>
            <a:ext cx="7277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Providing a fun and creative environment for the children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D317E38-DFA9-4BE9-AFA4-088A2DF502D2}"/>
              </a:ext>
            </a:extLst>
          </p:cNvPr>
          <p:cNvSpPr txBox="1"/>
          <p:nvPr/>
        </p:nvSpPr>
        <p:spPr>
          <a:xfrm>
            <a:off x="281132" y="6304745"/>
            <a:ext cx="6437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Addresses needs of children in terms of mental health &amp; promotes </a:t>
            </a:r>
          </a:p>
          <a:p>
            <a:pPr algn="ctr"/>
            <a:r>
              <a:rPr lang="en-GB" dirty="0"/>
              <a:t>understanding of others and any differences they may have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78377A-BF56-4246-B0E8-358E3A1ADAB2}"/>
              </a:ext>
            </a:extLst>
          </p:cNvPr>
          <p:cNvSpPr txBox="1"/>
          <p:nvPr/>
        </p:nvSpPr>
        <p:spPr>
          <a:xfrm>
            <a:off x="102923" y="7130646"/>
            <a:ext cx="3072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Focus on each child’s strengths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A79F7C-C73B-44B8-9926-53776E785714}"/>
              </a:ext>
            </a:extLst>
          </p:cNvPr>
          <p:cNvSpPr txBox="1"/>
          <p:nvPr/>
        </p:nvSpPr>
        <p:spPr>
          <a:xfrm>
            <a:off x="3500816" y="6992146"/>
            <a:ext cx="33841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Provides a safe &amp; happy environment for children to learn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E0EA86B-ABA1-4857-8797-8C9D87A3B7AD}"/>
              </a:ext>
            </a:extLst>
          </p:cNvPr>
          <p:cNvSpPr txBox="1"/>
          <p:nvPr/>
        </p:nvSpPr>
        <p:spPr>
          <a:xfrm>
            <a:off x="27453" y="520151"/>
            <a:ext cx="36701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r>
              <a:rPr lang="en-GB" dirty="0"/>
              <a:t>Big focus on growth, culture &amp; values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CD719D3-F20B-4786-84B0-CEEB443CC21C}"/>
              </a:ext>
            </a:extLst>
          </p:cNvPr>
          <p:cNvSpPr txBox="1"/>
          <p:nvPr/>
        </p:nvSpPr>
        <p:spPr>
          <a:xfrm>
            <a:off x="135970" y="2047841"/>
            <a:ext cx="2904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Very friendly teachers &amp; staff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C03D405-EE8A-465C-BD9F-175986F7AFA7}"/>
              </a:ext>
            </a:extLst>
          </p:cNvPr>
          <p:cNvSpPr txBox="1"/>
          <p:nvPr/>
        </p:nvSpPr>
        <p:spPr>
          <a:xfrm>
            <a:off x="764552" y="7723709"/>
            <a:ext cx="5328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Great education &amp; support to reach their full potential.</a:t>
            </a:r>
          </a:p>
        </p:txBody>
      </p:sp>
    </p:spTree>
    <p:extLst>
      <p:ext uri="{BB962C8B-B14F-4D97-AF65-F5344CB8AC3E}">
        <p14:creationId xmlns:p14="http://schemas.microsoft.com/office/powerpoint/2010/main" val="1285336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634C01A-3E8F-4A4E-8C1F-C608617155C6}"/>
              </a:ext>
            </a:extLst>
          </p:cNvPr>
          <p:cNvSpPr txBox="1"/>
          <p:nvPr/>
        </p:nvSpPr>
        <p:spPr>
          <a:xfrm>
            <a:off x="-56010" y="8116735"/>
            <a:ext cx="6858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LAWN PARENTS &amp; CARERS VOICE</a:t>
            </a:r>
          </a:p>
          <a:p>
            <a:pPr algn="ctr"/>
            <a:r>
              <a:rPr lang="en-GB" sz="3200" b="1" dirty="0"/>
              <a:t> APRIL 2023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A54CDA-20DA-4115-A985-1CEF9D9A6EBF}"/>
              </a:ext>
            </a:extLst>
          </p:cNvPr>
          <p:cNvSpPr txBox="1"/>
          <p:nvPr/>
        </p:nvSpPr>
        <p:spPr>
          <a:xfrm>
            <a:off x="27453" y="70061"/>
            <a:ext cx="328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Inclusivity and high expectations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EAA60B-6159-43DF-BA0D-407034DAA565}"/>
              </a:ext>
            </a:extLst>
          </p:cNvPr>
          <p:cNvSpPr txBox="1"/>
          <p:nvPr/>
        </p:nvSpPr>
        <p:spPr>
          <a:xfrm>
            <a:off x="2439688" y="422544"/>
            <a:ext cx="4464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Exceeds in making my daughter feel good and  confident in herself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96F3E9-54F4-4BD6-B54F-A4094EE49492}"/>
              </a:ext>
            </a:extLst>
          </p:cNvPr>
          <p:cNvSpPr txBox="1"/>
          <p:nvPr/>
        </p:nvSpPr>
        <p:spPr>
          <a:xfrm>
            <a:off x="1963512" y="1209687"/>
            <a:ext cx="4660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Good curricular &amp; extra curricular opportunities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F72265-18B8-4B4B-A8ED-BA50B8A8B1A9}"/>
              </a:ext>
            </a:extLst>
          </p:cNvPr>
          <p:cNvSpPr txBox="1"/>
          <p:nvPr/>
        </p:nvSpPr>
        <p:spPr>
          <a:xfrm>
            <a:off x="1854995" y="1406606"/>
            <a:ext cx="4946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r>
              <a:rPr lang="en-GB" dirty="0"/>
              <a:t>Children are so happy, it’s clear the staff really care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2C0F47-8427-4500-871E-5AADAC2DDDFD}"/>
              </a:ext>
            </a:extLst>
          </p:cNvPr>
          <p:cNvSpPr txBox="1"/>
          <p:nvPr/>
        </p:nvSpPr>
        <p:spPr>
          <a:xfrm>
            <a:off x="2308551" y="2347414"/>
            <a:ext cx="4410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Emotional wellbeing is very much catered for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3CCE7B-462F-4174-9C6A-DD9CF1ACBB60}"/>
              </a:ext>
            </a:extLst>
          </p:cNvPr>
          <p:cNvSpPr txBox="1"/>
          <p:nvPr/>
        </p:nvSpPr>
        <p:spPr>
          <a:xfrm>
            <a:off x="3233267" y="2888932"/>
            <a:ext cx="35318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 is given to parents providing ideas and tools to support their child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39A71A-49E2-44D0-B54F-3A7FC1D0525A}"/>
              </a:ext>
            </a:extLst>
          </p:cNvPr>
          <p:cNvSpPr txBox="1"/>
          <p:nvPr/>
        </p:nvSpPr>
        <p:spPr>
          <a:xfrm>
            <a:off x="0" y="2758011"/>
            <a:ext cx="3054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Encourages independence and </a:t>
            </a:r>
          </a:p>
          <a:p>
            <a:pPr algn="ctr"/>
            <a:r>
              <a:rPr lang="en-GB" dirty="0"/>
              <a:t>respect for others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BD9868-97DB-4C61-9BB2-5B2993C5BEC8}"/>
              </a:ext>
            </a:extLst>
          </p:cNvPr>
          <p:cNvSpPr txBox="1"/>
          <p:nvPr/>
        </p:nvSpPr>
        <p:spPr>
          <a:xfrm>
            <a:off x="70015" y="1394353"/>
            <a:ext cx="1783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Treehouse is fab!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1283AA-1DC0-45EA-A9DC-534E4D1DD697}"/>
              </a:ext>
            </a:extLst>
          </p:cNvPr>
          <p:cNvSpPr txBox="1"/>
          <p:nvPr/>
        </p:nvSpPr>
        <p:spPr>
          <a:xfrm>
            <a:off x="3803894" y="3825614"/>
            <a:ext cx="3054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Keeping parents well informed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AC0FD3-EB8A-4BD9-8E72-ED9395A87982}"/>
              </a:ext>
            </a:extLst>
          </p:cNvPr>
          <p:cNvSpPr txBox="1"/>
          <p:nvPr/>
        </p:nvSpPr>
        <p:spPr>
          <a:xfrm>
            <a:off x="116632" y="3895738"/>
            <a:ext cx="3531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Celebrates children’s achievements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37E7DB-907E-4C3D-8C5C-633A5B924148}"/>
              </a:ext>
            </a:extLst>
          </p:cNvPr>
          <p:cNvSpPr txBox="1"/>
          <p:nvPr/>
        </p:nvSpPr>
        <p:spPr>
          <a:xfrm>
            <a:off x="82058" y="4374652"/>
            <a:ext cx="2020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Children look smart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22F1C0-A77E-4FB0-AEE6-3EF225227F76}"/>
              </a:ext>
            </a:extLst>
          </p:cNvPr>
          <p:cNvSpPr txBox="1"/>
          <p:nvPr/>
        </p:nvSpPr>
        <p:spPr>
          <a:xfrm>
            <a:off x="4147663" y="4272018"/>
            <a:ext cx="2646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Warm, safe and nurturing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A15C73-2F76-4176-BFBF-CEF99B5350DB}"/>
              </a:ext>
            </a:extLst>
          </p:cNvPr>
          <p:cNvSpPr txBox="1"/>
          <p:nvPr/>
        </p:nvSpPr>
        <p:spPr>
          <a:xfrm>
            <a:off x="1794373" y="4655620"/>
            <a:ext cx="453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Staff always accessible, supportive and flexible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F548C07-A6A9-4D5E-990B-5CF01CD6FCB0}"/>
              </a:ext>
            </a:extLst>
          </p:cNvPr>
          <p:cNvSpPr txBox="1"/>
          <p:nvPr/>
        </p:nvSpPr>
        <p:spPr>
          <a:xfrm>
            <a:off x="116632" y="5010747"/>
            <a:ext cx="2822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daughter says great food and assemblies!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3BF53A-0AE1-4157-B812-EF4515C1861F}"/>
              </a:ext>
            </a:extLst>
          </p:cNvPr>
          <p:cNvSpPr txBox="1"/>
          <p:nvPr/>
        </p:nvSpPr>
        <p:spPr>
          <a:xfrm>
            <a:off x="4267870" y="5279451"/>
            <a:ext cx="2450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Great choice in teachers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F86F49-4DF0-44EF-8C6E-268E7E263015}"/>
              </a:ext>
            </a:extLst>
          </p:cNvPr>
          <p:cNvSpPr txBox="1"/>
          <p:nvPr/>
        </p:nvSpPr>
        <p:spPr>
          <a:xfrm>
            <a:off x="425504" y="5781268"/>
            <a:ext cx="7277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Providing a fun and creative environment for the children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D317E38-DFA9-4BE9-AFA4-088A2DF502D2}"/>
              </a:ext>
            </a:extLst>
          </p:cNvPr>
          <p:cNvSpPr txBox="1"/>
          <p:nvPr/>
        </p:nvSpPr>
        <p:spPr>
          <a:xfrm>
            <a:off x="281132" y="6304745"/>
            <a:ext cx="6437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Addresses needs of children in terms of mental health &amp; promotes </a:t>
            </a:r>
          </a:p>
          <a:p>
            <a:pPr algn="ctr"/>
            <a:r>
              <a:rPr lang="en-GB" dirty="0"/>
              <a:t>understanding of others and any differences they may have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78377A-BF56-4246-B0E8-358E3A1ADAB2}"/>
              </a:ext>
            </a:extLst>
          </p:cNvPr>
          <p:cNvSpPr txBox="1"/>
          <p:nvPr/>
        </p:nvSpPr>
        <p:spPr>
          <a:xfrm>
            <a:off x="102923" y="7130646"/>
            <a:ext cx="31303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Focus’ on each child’s strengths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A79F7C-C73B-44B8-9926-53776E785714}"/>
              </a:ext>
            </a:extLst>
          </p:cNvPr>
          <p:cNvSpPr txBox="1"/>
          <p:nvPr/>
        </p:nvSpPr>
        <p:spPr>
          <a:xfrm>
            <a:off x="3500816" y="6992146"/>
            <a:ext cx="33841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Provides a safe &amp; happy environment for children to learn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E0EA86B-ABA1-4857-8797-8C9D87A3B7AD}"/>
              </a:ext>
            </a:extLst>
          </p:cNvPr>
          <p:cNvSpPr txBox="1"/>
          <p:nvPr/>
        </p:nvSpPr>
        <p:spPr>
          <a:xfrm>
            <a:off x="27453" y="520151"/>
            <a:ext cx="36701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r>
              <a:rPr lang="en-GB" dirty="0"/>
              <a:t>Big focus on growth, culture &amp; values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CD719D3-F20B-4786-84B0-CEEB443CC21C}"/>
              </a:ext>
            </a:extLst>
          </p:cNvPr>
          <p:cNvSpPr txBox="1"/>
          <p:nvPr/>
        </p:nvSpPr>
        <p:spPr>
          <a:xfrm>
            <a:off x="135970" y="2047841"/>
            <a:ext cx="2904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Very friendly teachers &amp; staff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C03D405-EE8A-465C-BD9F-175986F7AFA7}"/>
              </a:ext>
            </a:extLst>
          </p:cNvPr>
          <p:cNvSpPr txBox="1"/>
          <p:nvPr/>
        </p:nvSpPr>
        <p:spPr>
          <a:xfrm>
            <a:off x="764552" y="7723709"/>
            <a:ext cx="5328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Great education &amp; support to reach their full potential.</a:t>
            </a:r>
          </a:p>
        </p:txBody>
      </p:sp>
    </p:spTree>
    <p:extLst>
      <p:ext uri="{BB962C8B-B14F-4D97-AF65-F5344CB8AC3E}">
        <p14:creationId xmlns:p14="http://schemas.microsoft.com/office/powerpoint/2010/main" val="1057694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13436</TotalTime>
  <Words>343</Words>
  <Application>Microsoft Office PowerPoint</Application>
  <PresentationFormat>On-screen Show (4:3)</PresentationFormat>
  <Paragraphs>56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KHambleton</cp:lastModifiedBy>
  <cp:revision>380</cp:revision>
  <cp:lastPrinted>2023-04-27T09:11:09Z</cp:lastPrinted>
  <dcterms:created xsi:type="dcterms:W3CDTF">2019-05-21T13:47:46Z</dcterms:created>
  <dcterms:modified xsi:type="dcterms:W3CDTF">2023-05-10T13:16:12Z</dcterms:modified>
</cp:coreProperties>
</file>